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1" r:id="rId1"/>
  </p:sldMasterIdLst>
  <p:notesMasterIdLst>
    <p:notesMasterId r:id="rId16"/>
  </p:notesMasterIdLst>
  <p:handoutMasterIdLst>
    <p:handoutMasterId r:id="rId17"/>
  </p:handoutMasterIdLst>
  <p:sldIdLst>
    <p:sldId id="256" r:id="rId2"/>
    <p:sldId id="257" r:id="rId3"/>
    <p:sldId id="262" r:id="rId4"/>
    <p:sldId id="258" r:id="rId5"/>
    <p:sldId id="273" r:id="rId6"/>
    <p:sldId id="263" r:id="rId7"/>
    <p:sldId id="267" r:id="rId8"/>
    <p:sldId id="271" r:id="rId9"/>
    <p:sldId id="270" r:id="rId10"/>
    <p:sldId id="265" r:id="rId11"/>
    <p:sldId id="266" r:id="rId12"/>
    <p:sldId id="268" r:id="rId13"/>
    <p:sldId id="272" r:id="rId14"/>
    <p:sldId id="269" r:id="rId15"/>
  </p:sldIdLst>
  <p:sldSz cx="9144000" cy="6858000" type="screen4x3"/>
  <p:notesSz cx="6858000" cy="9117013"/>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40" autoAdjust="0"/>
    <p:restoredTop sz="94660" autoAdjust="0"/>
  </p:normalViewPr>
  <p:slideViewPr>
    <p:cSldViewPr>
      <p:cViewPr varScale="1">
        <p:scale>
          <a:sx n="60" d="100"/>
          <a:sy n="60" d="100"/>
        </p:scale>
        <p:origin x="1272"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1074" name="Rectangle 2"/>
          <p:cNvSpPr>
            <a:spLocks noGrp="1" noChangeArrowheads="1"/>
          </p:cNvSpPr>
          <p:nvPr>
            <p:ph type="hdr" sz="quarter"/>
          </p:nvPr>
        </p:nvSpPr>
        <p:spPr bwMode="auto">
          <a:xfrm>
            <a:off x="1" y="0"/>
            <a:ext cx="2972421" cy="456163"/>
          </a:xfrm>
          <a:prstGeom prst="rect">
            <a:avLst/>
          </a:prstGeom>
          <a:noFill/>
          <a:ln w="9525">
            <a:noFill/>
            <a:miter lim="800000"/>
            <a:headEnd/>
            <a:tailEnd/>
          </a:ln>
          <a:effectLst/>
        </p:spPr>
        <p:txBody>
          <a:bodyPr vert="horz" wrap="square" lIns="91276" tIns="45639" rIns="91276" bIns="45639" numCol="1" anchor="t" anchorCtr="0" compatLnSpc="1">
            <a:prstTxWarp prst="textNoShape">
              <a:avLst/>
            </a:prstTxWarp>
          </a:bodyPr>
          <a:lstStyle>
            <a:lvl1pPr defTabSz="912853">
              <a:defRPr sz="1200" smtClean="0">
                <a:latin typeface="Arial" charset="0"/>
              </a:defRPr>
            </a:lvl1pPr>
          </a:lstStyle>
          <a:p>
            <a:pPr>
              <a:defRPr/>
            </a:pPr>
            <a:endParaRPr lang="en-US"/>
          </a:p>
        </p:txBody>
      </p:sp>
      <p:sp>
        <p:nvSpPr>
          <p:cNvPr id="131075" name="Rectangle 3"/>
          <p:cNvSpPr>
            <a:spLocks noGrp="1" noChangeArrowheads="1"/>
          </p:cNvSpPr>
          <p:nvPr>
            <p:ph type="dt" sz="quarter" idx="1"/>
          </p:nvPr>
        </p:nvSpPr>
        <p:spPr bwMode="auto">
          <a:xfrm>
            <a:off x="3884027" y="0"/>
            <a:ext cx="2972421" cy="456163"/>
          </a:xfrm>
          <a:prstGeom prst="rect">
            <a:avLst/>
          </a:prstGeom>
          <a:noFill/>
          <a:ln w="9525">
            <a:noFill/>
            <a:miter lim="800000"/>
            <a:headEnd/>
            <a:tailEnd/>
          </a:ln>
          <a:effectLst/>
        </p:spPr>
        <p:txBody>
          <a:bodyPr vert="horz" wrap="square" lIns="91276" tIns="45639" rIns="91276" bIns="45639" numCol="1" anchor="t" anchorCtr="0" compatLnSpc="1">
            <a:prstTxWarp prst="textNoShape">
              <a:avLst/>
            </a:prstTxWarp>
          </a:bodyPr>
          <a:lstStyle>
            <a:lvl1pPr algn="r" defTabSz="912853">
              <a:defRPr sz="1200" smtClean="0">
                <a:latin typeface="Arial" charset="0"/>
              </a:defRPr>
            </a:lvl1pPr>
          </a:lstStyle>
          <a:p>
            <a:pPr>
              <a:defRPr/>
            </a:pPr>
            <a:endParaRPr lang="en-US"/>
          </a:p>
        </p:txBody>
      </p:sp>
      <p:sp>
        <p:nvSpPr>
          <p:cNvPr id="131076" name="Rectangle 4"/>
          <p:cNvSpPr>
            <a:spLocks noGrp="1" noChangeArrowheads="1"/>
          </p:cNvSpPr>
          <p:nvPr>
            <p:ph type="ftr" sz="quarter" idx="2"/>
          </p:nvPr>
        </p:nvSpPr>
        <p:spPr bwMode="auto">
          <a:xfrm>
            <a:off x="1" y="8659294"/>
            <a:ext cx="2972421" cy="456163"/>
          </a:xfrm>
          <a:prstGeom prst="rect">
            <a:avLst/>
          </a:prstGeom>
          <a:noFill/>
          <a:ln w="9525">
            <a:noFill/>
            <a:miter lim="800000"/>
            <a:headEnd/>
            <a:tailEnd/>
          </a:ln>
          <a:effectLst/>
        </p:spPr>
        <p:txBody>
          <a:bodyPr vert="horz" wrap="square" lIns="91276" tIns="45639" rIns="91276" bIns="45639" numCol="1" anchor="b" anchorCtr="0" compatLnSpc="1">
            <a:prstTxWarp prst="textNoShape">
              <a:avLst/>
            </a:prstTxWarp>
          </a:bodyPr>
          <a:lstStyle>
            <a:lvl1pPr defTabSz="912853">
              <a:defRPr sz="1200" smtClean="0">
                <a:latin typeface="Arial" charset="0"/>
              </a:defRPr>
            </a:lvl1pPr>
          </a:lstStyle>
          <a:p>
            <a:pPr>
              <a:defRPr/>
            </a:pPr>
            <a:r>
              <a:rPr lang="en-US"/>
              <a:t>3.02 Publications</a:t>
            </a:r>
          </a:p>
        </p:txBody>
      </p:sp>
      <p:sp>
        <p:nvSpPr>
          <p:cNvPr id="131077" name="Rectangle 5"/>
          <p:cNvSpPr>
            <a:spLocks noGrp="1" noChangeArrowheads="1"/>
          </p:cNvSpPr>
          <p:nvPr>
            <p:ph type="sldNum" sz="quarter" idx="3"/>
          </p:nvPr>
        </p:nvSpPr>
        <p:spPr bwMode="auto">
          <a:xfrm>
            <a:off x="3884027" y="8659294"/>
            <a:ext cx="2972421" cy="456163"/>
          </a:xfrm>
          <a:prstGeom prst="rect">
            <a:avLst/>
          </a:prstGeom>
          <a:noFill/>
          <a:ln w="9525">
            <a:noFill/>
            <a:miter lim="800000"/>
            <a:headEnd/>
            <a:tailEnd/>
          </a:ln>
          <a:effectLst/>
        </p:spPr>
        <p:txBody>
          <a:bodyPr vert="horz" wrap="square" lIns="91276" tIns="45639" rIns="91276" bIns="45639" numCol="1" anchor="b" anchorCtr="0" compatLnSpc="1">
            <a:prstTxWarp prst="textNoShape">
              <a:avLst/>
            </a:prstTxWarp>
          </a:bodyPr>
          <a:lstStyle>
            <a:lvl1pPr algn="r" defTabSz="912853">
              <a:defRPr sz="1200" smtClean="0">
                <a:latin typeface="Arial" charset="0"/>
              </a:defRPr>
            </a:lvl1pPr>
          </a:lstStyle>
          <a:p>
            <a:pPr>
              <a:defRPr/>
            </a:pPr>
            <a:fld id="{8DD12FDC-A7C2-4F86-B407-694E29A6F613}" type="slidenum">
              <a:rPr lang="en-US"/>
              <a:pPr>
                <a:defRPr/>
              </a:pPr>
              <a:t>‹#›</a:t>
            </a:fld>
            <a:endParaRPr lang="en-US"/>
          </a:p>
        </p:txBody>
      </p:sp>
    </p:spTree>
    <p:extLst>
      <p:ext uri="{BB962C8B-B14F-4D97-AF65-F5344CB8AC3E}">
        <p14:creationId xmlns:p14="http://schemas.microsoft.com/office/powerpoint/2010/main" val="16465180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5234" name="Rectangle 2"/>
          <p:cNvSpPr>
            <a:spLocks noGrp="1" noChangeArrowheads="1"/>
          </p:cNvSpPr>
          <p:nvPr>
            <p:ph type="hdr" sz="quarter"/>
          </p:nvPr>
        </p:nvSpPr>
        <p:spPr bwMode="auto">
          <a:xfrm>
            <a:off x="1" y="0"/>
            <a:ext cx="2972421" cy="456163"/>
          </a:xfrm>
          <a:prstGeom prst="rect">
            <a:avLst/>
          </a:prstGeom>
          <a:noFill/>
          <a:ln w="9525">
            <a:noFill/>
            <a:miter lim="800000"/>
            <a:headEnd/>
            <a:tailEnd/>
          </a:ln>
          <a:effectLst/>
        </p:spPr>
        <p:txBody>
          <a:bodyPr vert="horz" wrap="square" lIns="91276" tIns="45639" rIns="91276" bIns="45639" numCol="1" anchor="t" anchorCtr="0" compatLnSpc="1">
            <a:prstTxWarp prst="textNoShape">
              <a:avLst/>
            </a:prstTxWarp>
          </a:bodyPr>
          <a:lstStyle>
            <a:lvl1pPr defTabSz="912853">
              <a:defRPr sz="1200" smtClean="0">
                <a:latin typeface="Arial" charset="0"/>
              </a:defRPr>
            </a:lvl1pPr>
          </a:lstStyle>
          <a:p>
            <a:pPr>
              <a:defRPr/>
            </a:pPr>
            <a:endParaRPr lang="en-US"/>
          </a:p>
        </p:txBody>
      </p:sp>
      <p:sp>
        <p:nvSpPr>
          <p:cNvPr id="95235" name="Rectangle 3"/>
          <p:cNvSpPr>
            <a:spLocks noGrp="1" noChangeArrowheads="1"/>
          </p:cNvSpPr>
          <p:nvPr>
            <p:ph type="dt" idx="1"/>
          </p:nvPr>
        </p:nvSpPr>
        <p:spPr bwMode="auto">
          <a:xfrm>
            <a:off x="3884027" y="0"/>
            <a:ext cx="2972421" cy="456163"/>
          </a:xfrm>
          <a:prstGeom prst="rect">
            <a:avLst/>
          </a:prstGeom>
          <a:noFill/>
          <a:ln w="9525">
            <a:noFill/>
            <a:miter lim="800000"/>
            <a:headEnd/>
            <a:tailEnd/>
          </a:ln>
          <a:effectLst/>
        </p:spPr>
        <p:txBody>
          <a:bodyPr vert="horz" wrap="square" lIns="91276" tIns="45639" rIns="91276" bIns="45639" numCol="1" anchor="t" anchorCtr="0" compatLnSpc="1">
            <a:prstTxWarp prst="textNoShape">
              <a:avLst/>
            </a:prstTxWarp>
          </a:bodyPr>
          <a:lstStyle>
            <a:lvl1pPr algn="r" defTabSz="912853">
              <a:defRPr sz="1200" smtClean="0">
                <a:latin typeface="Arial" charset="0"/>
              </a:defRPr>
            </a:lvl1pPr>
          </a:lstStyle>
          <a:p>
            <a:pPr>
              <a:defRPr/>
            </a:pPr>
            <a:endParaRPr lang="en-US"/>
          </a:p>
        </p:txBody>
      </p:sp>
      <p:sp>
        <p:nvSpPr>
          <p:cNvPr id="17412" name="Rectangle 4"/>
          <p:cNvSpPr>
            <a:spLocks noGrp="1" noRot="1" noChangeAspect="1" noChangeArrowheads="1" noTextEdit="1"/>
          </p:cNvSpPr>
          <p:nvPr>
            <p:ph type="sldImg" idx="2"/>
          </p:nvPr>
        </p:nvSpPr>
        <p:spPr bwMode="auto">
          <a:xfrm>
            <a:off x="1150938" y="684213"/>
            <a:ext cx="4556125" cy="3417887"/>
          </a:xfrm>
          <a:prstGeom prst="rect">
            <a:avLst/>
          </a:prstGeom>
          <a:noFill/>
          <a:ln w="9525">
            <a:solidFill>
              <a:srgbClr val="000000"/>
            </a:solidFill>
            <a:miter lim="800000"/>
            <a:headEnd/>
            <a:tailEnd/>
          </a:ln>
        </p:spPr>
      </p:sp>
      <p:sp>
        <p:nvSpPr>
          <p:cNvPr id="95237" name="Rectangle 5"/>
          <p:cNvSpPr>
            <a:spLocks noGrp="1" noChangeArrowheads="1"/>
          </p:cNvSpPr>
          <p:nvPr>
            <p:ph type="body" sz="quarter" idx="3"/>
          </p:nvPr>
        </p:nvSpPr>
        <p:spPr bwMode="auto">
          <a:xfrm>
            <a:off x="686421" y="4331204"/>
            <a:ext cx="5485158" cy="4102345"/>
          </a:xfrm>
          <a:prstGeom prst="rect">
            <a:avLst/>
          </a:prstGeom>
          <a:noFill/>
          <a:ln w="9525">
            <a:noFill/>
            <a:miter lim="800000"/>
            <a:headEnd/>
            <a:tailEnd/>
          </a:ln>
          <a:effectLst/>
        </p:spPr>
        <p:txBody>
          <a:bodyPr vert="horz" wrap="square" lIns="91276" tIns="45639" rIns="91276" bIns="4563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5238" name="Rectangle 6"/>
          <p:cNvSpPr>
            <a:spLocks noGrp="1" noChangeArrowheads="1"/>
          </p:cNvSpPr>
          <p:nvPr>
            <p:ph type="ftr" sz="quarter" idx="4"/>
          </p:nvPr>
        </p:nvSpPr>
        <p:spPr bwMode="auto">
          <a:xfrm>
            <a:off x="1" y="8659294"/>
            <a:ext cx="2972421" cy="456163"/>
          </a:xfrm>
          <a:prstGeom prst="rect">
            <a:avLst/>
          </a:prstGeom>
          <a:noFill/>
          <a:ln w="9525">
            <a:noFill/>
            <a:miter lim="800000"/>
            <a:headEnd/>
            <a:tailEnd/>
          </a:ln>
          <a:effectLst/>
        </p:spPr>
        <p:txBody>
          <a:bodyPr vert="horz" wrap="square" lIns="91276" tIns="45639" rIns="91276" bIns="45639" numCol="1" anchor="b" anchorCtr="0" compatLnSpc="1">
            <a:prstTxWarp prst="textNoShape">
              <a:avLst/>
            </a:prstTxWarp>
          </a:bodyPr>
          <a:lstStyle>
            <a:lvl1pPr defTabSz="912853">
              <a:defRPr sz="1200" smtClean="0">
                <a:latin typeface="Arial" charset="0"/>
              </a:defRPr>
            </a:lvl1pPr>
          </a:lstStyle>
          <a:p>
            <a:pPr>
              <a:defRPr/>
            </a:pPr>
            <a:r>
              <a:rPr lang="en-US"/>
              <a:t>3.02 Publications</a:t>
            </a:r>
          </a:p>
        </p:txBody>
      </p:sp>
      <p:sp>
        <p:nvSpPr>
          <p:cNvPr id="95239" name="Rectangle 7"/>
          <p:cNvSpPr>
            <a:spLocks noGrp="1" noChangeArrowheads="1"/>
          </p:cNvSpPr>
          <p:nvPr>
            <p:ph type="sldNum" sz="quarter" idx="5"/>
          </p:nvPr>
        </p:nvSpPr>
        <p:spPr bwMode="auto">
          <a:xfrm>
            <a:off x="3884027" y="8659294"/>
            <a:ext cx="2972421" cy="456163"/>
          </a:xfrm>
          <a:prstGeom prst="rect">
            <a:avLst/>
          </a:prstGeom>
          <a:noFill/>
          <a:ln w="9525">
            <a:noFill/>
            <a:miter lim="800000"/>
            <a:headEnd/>
            <a:tailEnd/>
          </a:ln>
          <a:effectLst/>
        </p:spPr>
        <p:txBody>
          <a:bodyPr vert="horz" wrap="square" lIns="91276" tIns="45639" rIns="91276" bIns="45639" numCol="1" anchor="b" anchorCtr="0" compatLnSpc="1">
            <a:prstTxWarp prst="textNoShape">
              <a:avLst/>
            </a:prstTxWarp>
          </a:bodyPr>
          <a:lstStyle>
            <a:lvl1pPr algn="r" defTabSz="912853">
              <a:defRPr sz="1200" smtClean="0">
                <a:latin typeface="Arial" charset="0"/>
              </a:defRPr>
            </a:lvl1pPr>
          </a:lstStyle>
          <a:p>
            <a:pPr>
              <a:defRPr/>
            </a:pPr>
            <a:fld id="{631F623C-78C1-449D-B22E-134C29A577A2}" type="slidenum">
              <a:rPr lang="en-US"/>
              <a:pPr>
                <a:defRPr/>
              </a:pPr>
              <a:t>‹#›</a:t>
            </a:fld>
            <a:endParaRPr lang="en-US"/>
          </a:p>
        </p:txBody>
      </p:sp>
    </p:spTree>
    <p:extLst>
      <p:ext uri="{BB962C8B-B14F-4D97-AF65-F5344CB8AC3E}">
        <p14:creationId xmlns:p14="http://schemas.microsoft.com/office/powerpoint/2010/main" val="1634226481"/>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6"/>
          <p:cNvSpPr>
            <a:spLocks noGrp="1" noChangeArrowheads="1"/>
          </p:cNvSpPr>
          <p:nvPr>
            <p:ph type="ftr" sz="quarter" idx="4"/>
          </p:nvPr>
        </p:nvSpPr>
        <p:spPr>
          <a:noFill/>
        </p:spPr>
        <p:txBody>
          <a:bodyPr/>
          <a:lstStyle/>
          <a:p>
            <a:r>
              <a:rPr lang="en-US"/>
              <a:t>3.02 Publications</a:t>
            </a:r>
          </a:p>
        </p:txBody>
      </p:sp>
      <p:sp>
        <p:nvSpPr>
          <p:cNvPr id="18435" name="Rectangle 7"/>
          <p:cNvSpPr>
            <a:spLocks noGrp="1" noChangeArrowheads="1"/>
          </p:cNvSpPr>
          <p:nvPr>
            <p:ph type="sldNum" sz="quarter" idx="5"/>
          </p:nvPr>
        </p:nvSpPr>
        <p:spPr>
          <a:noFill/>
        </p:spPr>
        <p:txBody>
          <a:bodyPr/>
          <a:lstStyle/>
          <a:p>
            <a:fld id="{A490C90D-E313-4AEB-AC2E-C6D2CE2C052D}" type="slidenum">
              <a:rPr lang="en-US"/>
              <a:pPr/>
              <a:t>1</a:t>
            </a:fld>
            <a:endParaRPr lang="en-US"/>
          </a:p>
        </p:txBody>
      </p:sp>
      <p:sp>
        <p:nvSpPr>
          <p:cNvPr id="18436" name="Rectangle 2"/>
          <p:cNvSpPr>
            <a:spLocks noGrp="1" noRot="1" noChangeAspect="1" noChangeArrowheads="1" noTextEdit="1"/>
          </p:cNvSpPr>
          <p:nvPr>
            <p:ph type="sldImg"/>
          </p:nvPr>
        </p:nvSpPr>
        <p:spPr>
          <a:ln/>
        </p:spPr>
      </p:sp>
      <p:sp>
        <p:nvSpPr>
          <p:cNvPr id="18437"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490484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6"/>
          <p:cNvSpPr>
            <a:spLocks noGrp="1" noChangeArrowheads="1"/>
          </p:cNvSpPr>
          <p:nvPr>
            <p:ph type="ftr" sz="quarter" idx="4"/>
          </p:nvPr>
        </p:nvSpPr>
        <p:spPr>
          <a:noFill/>
        </p:spPr>
        <p:txBody>
          <a:bodyPr/>
          <a:lstStyle/>
          <a:p>
            <a:r>
              <a:rPr lang="en-US"/>
              <a:t>3.02 Publications</a:t>
            </a:r>
          </a:p>
        </p:txBody>
      </p:sp>
      <p:sp>
        <p:nvSpPr>
          <p:cNvPr id="27651" name="Rectangle 7"/>
          <p:cNvSpPr>
            <a:spLocks noGrp="1" noChangeArrowheads="1"/>
          </p:cNvSpPr>
          <p:nvPr>
            <p:ph type="sldNum" sz="quarter" idx="5"/>
          </p:nvPr>
        </p:nvSpPr>
        <p:spPr>
          <a:noFill/>
        </p:spPr>
        <p:txBody>
          <a:bodyPr/>
          <a:lstStyle/>
          <a:p>
            <a:fld id="{D0C42405-691D-4453-AC12-84DF132FEDD9}" type="slidenum">
              <a:rPr lang="en-US"/>
              <a:pPr/>
              <a:t>10</a:t>
            </a:fld>
            <a:endParaRPr lang="en-US"/>
          </a:p>
        </p:txBody>
      </p:sp>
      <p:sp>
        <p:nvSpPr>
          <p:cNvPr id="27652" name="Rectangle 2"/>
          <p:cNvSpPr>
            <a:spLocks noGrp="1" noRot="1" noChangeAspect="1" noChangeArrowheads="1" noTextEdit="1"/>
          </p:cNvSpPr>
          <p:nvPr>
            <p:ph type="sldImg"/>
          </p:nvPr>
        </p:nvSpPr>
        <p:spPr>
          <a:ln/>
        </p:spPr>
      </p:sp>
      <p:sp>
        <p:nvSpPr>
          <p:cNvPr id="27653"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4327803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6"/>
          <p:cNvSpPr>
            <a:spLocks noGrp="1" noChangeArrowheads="1"/>
          </p:cNvSpPr>
          <p:nvPr>
            <p:ph type="ftr" sz="quarter" idx="4"/>
          </p:nvPr>
        </p:nvSpPr>
        <p:spPr>
          <a:noFill/>
        </p:spPr>
        <p:txBody>
          <a:bodyPr/>
          <a:lstStyle/>
          <a:p>
            <a:r>
              <a:rPr lang="en-US"/>
              <a:t>3.02 Publications</a:t>
            </a:r>
          </a:p>
        </p:txBody>
      </p:sp>
      <p:sp>
        <p:nvSpPr>
          <p:cNvPr id="28675" name="Rectangle 7"/>
          <p:cNvSpPr>
            <a:spLocks noGrp="1" noChangeArrowheads="1"/>
          </p:cNvSpPr>
          <p:nvPr>
            <p:ph type="sldNum" sz="quarter" idx="5"/>
          </p:nvPr>
        </p:nvSpPr>
        <p:spPr>
          <a:noFill/>
        </p:spPr>
        <p:txBody>
          <a:bodyPr/>
          <a:lstStyle/>
          <a:p>
            <a:fld id="{3A9C4D7E-52A6-4877-99FB-B2F932CB2BD0}" type="slidenum">
              <a:rPr lang="en-US"/>
              <a:pPr/>
              <a:t>11</a:t>
            </a:fld>
            <a:endParaRPr lang="en-US"/>
          </a:p>
        </p:txBody>
      </p:sp>
      <p:sp>
        <p:nvSpPr>
          <p:cNvPr id="28676" name="Rectangle 2"/>
          <p:cNvSpPr>
            <a:spLocks noGrp="1" noRot="1" noChangeAspect="1" noChangeArrowheads="1" noTextEdit="1"/>
          </p:cNvSpPr>
          <p:nvPr>
            <p:ph type="sldImg"/>
          </p:nvPr>
        </p:nvSpPr>
        <p:spPr>
          <a:ln/>
        </p:spPr>
      </p:sp>
      <p:sp>
        <p:nvSpPr>
          <p:cNvPr id="28677"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3494945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6"/>
          <p:cNvSpPr>
            <a:spLocks noGrp="1" noChangeArrowheads="1"/>
          </p:cNvSpPr>
          <p:nvPr>
            <p:ph type="ftr" sz="quarter" idx="4"/>
          </p:nvPr>
        </p:nvSpPr>
        <p:spPr>
          <a:noFill/>
        </p:spPr>
        <p:txBody>
          <a:bodyPr/>
          <a:lstStyle/>
          <a:p>
            <a:r>
              <a:rPr lang="en-US"/>
              <a:t>3.02 Publications</a:t>
            </a:r>
          </a:p>
        </p:txBody>
      </p:sp>
      <p:sp>
        <p:nvSpPr>
          <p:cNvPr id="29699" name="Rectangle 7"/>
          <p:cNvSpPr>
            <a:spLocks noGrp="1" noChangeArrowheads="1"/>
          </p:cNvSpPr>
          <p:nvPr>
            <p:ph type="sldNum" sz="quarter" idx="5"/>
          </p:nvPr>
        </p:nvSpPr>
        <p:spPr>
          <a:noFill/>
        </p:spPr>
        <p:txBody>
          <a:bodyPr/>
          <a:lstStyle/>
          <a:p>
            <a:fld id="{5E624464-DCA8-47ED-A1BB-A1174082373A}" type="slidenum">
              <a:rPr lang="en-US"/>
              <a:pPr/>
              <a:t>12</a:t>
            </a:fld>
            <a:endParaRPr lang="en-US"/>
          </a:p>
        </p:txBody>
      </p:sp>
      <p:sp>
        <p:nvSpPr>
          <p:cNvPr id="29700" name="Rectangle 2"/>
          <p:cNvSpPr>
            <a:spLocks noGrp="1" noRot="1" noChangeAspect="1" noChangeArrowheads="1" noTextEdit="1"/>
          </p:cNvSpPr>
          <p:nvPr>
            <p:ph type="sldImg"/>
          </p:nvPr>
        </p:nvSpPr>
        <p:spPr>
          <a:ln/>
        </p:spPr>
      </p:sp>
      <p:sp>
        <p:nvSpPr>
          <p:cNvPr id="29701"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051279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6"/>
          <p:cNvSpPr>
            <a:spLocks noGrp="1" noChangeArrowheads="1"/>
          </p:cNvSpPr>
          <p:nvPr>
            <p:ph type="ftr" sz="quarter" idx="4"/>
          </p:nvPr>
        </p:nvSpPr>
        <p:spPr>
          <a:noFill/>
        </p:spPr>
        <p:txBody>
          <a:bodyPr/>
          <a:lstStyle/>
          <a:p>
            <a:r>
              <a:rPr lang="en-US"/>
              <a:t>3.02 Publications</a:t>
            </a:r>
          </a:p>
        </p:txBody>
      </p:sp>
      <p:sp>
        <p:nvSpPr>
          <p:cNvPr id="30723" name="Rectangle 7"/>
          <p:cNvSpPr>
            <a:spLocks noGrp="1" noChangeArrowheads="1"/>
          </p:cNvSpPr>
          <p:nvPr>
            <p:ph type="sldNum" sz="quarter" idx="5"/>
          </p:nvPr>
        </p:nvSpPr>
        <p:spPr>
          <a:noFill/>
        </p:spPr>
        <p:txBody>
          <a:bodyPr/>
          <a:lstStyle/>
          <a:p>
            <a:fld id="{4D85D5D0-9AD7-4CFC-A46B-162B240A8BCC}" type="slidenum">
              <a:rPr lang="en-US"/>
              <a:pPr/>
              <a:t>13</a:t>
            </a:fld>
            <a:endParaRPr lang="en-US"/>
          </a:p>
        </p:txBody>
      </p:sp>
      <p:sp>
        <p:nvSpPr>
          <p:cNvPr id="30724" name="Rectangle 2"/>
          <p:cNvSpPr>
            <a:spLocks noGrp="1" noRot="1" noChangeAspect="1" noChangeArrowheads="1" noTextEdit="1"/>
          </p:cNvSpPr>
          <p:nvPr>
            <p:ph type="sldImg"/>
          </p:nvPr>
        </p:nvSpPr>
        <p:spPr>
          <a:ln/>
        </p:spPr>
      </p:sp>
      <p:sp>
        <p:nvSpPr>
          <p:cNvPr id="30725"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8442914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6"/>
          <p:cNvSpPr>
            <a:spLocks noGrp="1" noChangeArrowheads="1"/>
          </p:cNvSpPr>
          <p:nvPr>
            <p:ph type="ftr" sz="quarter" idx="4"/>
          </p:nvPr>
        </p:nvSpPr>
        <p:spPr>
          <a:noFill/>
        </p:spPr>
        <p:txBody>
          <a:bodyPr/>
          <a:lstStyle/>
          <a:p>
            <a:r>
              <a:rPr lang="en-US"/>
              <a:t>3.02 Publications</a:t>
            </a:r>
          </a:p>
        </p:txBody>
      </p:sp>
      <p:sp>
        <p:nvSpPr>
          <p:cNvPr id="31747" name="Rectangle 7"/>
          <p:cNvSpPr>
            <a:spLocks noGrp="1" noChangeArrowheads="1"/>
          </p:cNvSpPr>
          <p:nvPr>
            <p:ph type="sldNum" sz="quarter" idx="5"/>
          </p:nvPr>
        </p:nvSpPr>
        <p:spPr>
          <a:noFill/>
        </p:spPr>
        <p:txBody>
          <a:bodyPr/>
          <a:lstStyle/>
          <a:p>
            <a:fld id="{23357FB1-0D63-4D1B-8A06-8EA6DB53EB08}" type="slidenum">
              <a:rPr lang="en-US"/>
              <a:pPr/>
              <a:t>14</a:t>
            </a:fld>
            <a:endParaRPr lang="en-US"/>
          </a:p>
        </p:txBody>
      </p:sp>
      <p:sp>
        <p:nvSpPr>
          <p:cNvPr id="31748" name="Rectangle 2"/>
          <p:cNvSpPr>
            <a:spLocks noGrp="1" noRot="1" noChangeAspect="1" noChangeArrowheads="1" noTextEdit="1"/>
          </p:cNvSpPr>
          <p:nvPr>
            <p:ph type="sldImg"/>
          </p:nvPr>
        </p:nvSpPr>
        <p:spPr>
          <a:ln/>
        </p:spPr>
      </p:sp>
      <p:sp>
        <p:nvSpPr>
          <p:cNvPr id="31749"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41940340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6"/>
          <p:cNvSpPr>
            <a:spLocks noGrp="1" noChangeArrowheads="1"/>
          </p:cNvSpPr>
          <p:nvPr>
            <p:ph type="ftr" sz="quarter" idx="4"/>
          </p:nvPr>
        </p:nvSpPr>
        <p:spPr>
          <a:noFill/>
        </p:spPr>
        <p:txBody>
          <a:bodyPr/>
          <a:lstStyle/>
          <a:p>
            <a:r>
              <a:rPr lang="en-US"/>
              <a:t>3.02 Publications</a:t>
            </a:r>
          </a:p>
        </p:txBody>
      </p:sp>
      <p:sp>
        <p:nvSpPr>
          <p:cNvPr id="19459" name="Rectangle 7"/>
          <p:cNvSpPr>
            <a:spLocks noGrp="1" noChangeArrowheads="1"/>
          </p:cNvSpPr>
          <p:nvPr>
            <p:ph type="sldNum" sz="quarter" idx="5"/>
          </p:nvPr>
        </p:nvSpPr>
        <p:spPr>
          <a:noFill/>
        </p:spPr>
        <p:txBody>
          <a:bodyPr/>
          <a:lstStyle/>
          <a:p>
            <a:fld id="{3C27D9B2-C179-4AC8-9774-7E2E8DB5BFA3}" type="slidenum">
              <a:rPr lang="en-US"/>
              <a:pPr/>
              <a:t>2</a:t>
            </a:fld>
            <a:endParaRPr lang="en-US"/>
          </a:p>
        </p:txBody>
      </p:sp>
      <p:sp>
        <p:nvSpPr>
          <p:cNvPr id="19460" name="Rectangle 2"/>
          <p:cNvSpPr>
            <a:spLocks noGrp="1" noRot="1" noChangeAspect="1" noChangeArrowheads="1" noTextEdit="1"/>
          </p:cNvSpPr>
          <p:nvPr>
            <p:ph type="sldImg"/>
          </p:nvPr>
        </p:nvSpPr>
        <p:spPr>
          <a:ln/>
        </p:spPr>
      </p:sp>
      <p:sp>
        <p:nvSpPr>
          <p:cNvPr id="19461"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6921818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6"/>
          <p:cNvSpPr>
            <a:spLocks noGrp="1" noChangeArrowheads="1"/>
          </p:cNvSpPr>
          <p:nvPr>
            <p:ph type="ftr" sz="quarter" idx="4"/>
          </p:nvPr>
        </p:nvSpPr>
        <p:spPr>
          <a:noFill/>
        </p:spPr>
        <p:txBody>
          <a:bodyPr/>
          <a:lstStyle/>
          <a:p>
            <a:r>
              <a:rPr lang="en-US"/>
              <a:t>3.02 Publications</a:t>
            </a:r>
          </a:p>
        </p:txBody>
      </p:sp>
      <p:sp>
        <p:nvSpPr>
          <p:cNvPr id="20483" name="Rectangle 7"/>
          <p:cNvSpPr>
            <a:spLocks noGrp="1" noChangeArrowheads="1"/>
          </p:cNvSpPr>
          <p:nvPr>
            <p:ph type="sldNum" sz="quarter" idx="5"/>
          </p:nvPr>
        </p:nvSpPr>
        <p:spPr>
          <a:noFill/>
        </p:spPr>
        <p:txBody>
          <a:bodyPr/>
          <a:lstStyle/>
          <a:p>
            <a:fld id="{2C1849FC-0AB5-462C-8699-0E2D9BF7B2A0}" type="slidenum">
              <a:rPr lang="en-US"/>
              <a:pPr/>
              <a:t>3</a:t>
            </a:fld>
            <a:endParaRPr lang="en-US"/>
          </a:p>
        </p:txBody>
      </p:sp>
      <p:sp>
        <p:nvSpPr>
          <p:cNvPr id="20484" name="Rectangle 2"/>
          <p:cNvSpPr>
            <a:spLocks noGrp="1" noRot="1" noChangeAspect="1" noChangeArrowheads="1" noTextEdit="1"/>
          </p:cNvSpPr>
          <p:nvPr>
            <p:ph type="sldImg"/>
          </p:nvPr>
        </p:nvSpPr>
        <p:spPr>
          <a:ln/>
        </p:spPr>
      </p:sp>
      <p:sp>
        <p:nvSpPr>
          <p:cNvPr id="20485"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7551782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6"/>
          <p:cNvSpPr>
            <a:spLocks noGrp="1" noChangeArrowheads="1"/>
          </p:cNvSpPr>
          <p:nvPr>
            <p:ph type="ftr" sz="quarter" idx="4"/>
          </p:nvPr>
        </p:nvSpPr>
        <p:spPr>
          <a:noFill/>
        </p:spPr>
        <p:txBody>
          <a:bodyPr/>
          <a:lstStyle/>
          <a:p>
            <a:r>
              <a:rPr lang="en-US"/>
              <a:t>3.02 Publications</a:t>
            </a:r>
          </a:p>
        </p:txBody>
      </p:sp>
      <p:sp>
        <p:nvSpPr>
          <p:cNvPr id="21507" name="Rectangle 7"/>
          <p:cNvSpPr>
            <a:spLocks noGrp="1" noChangeArrowheads="1"/>
          </p:cNvSpPr>
          <p:nvPr>
            <p:ph type="sldNum" sz="quarter" idx="5"/>
          </p:nvPr>
        </p:nvSpPr>
        <p:spPr>
          <a:noFill/>
        </p:spPr>
        <p:txBody>
          <a:bodyPr/>
          <a:lstStyle/>
          <a:p>
            <a:fld id="{857088CC-FF6E-4DA1-8A30-4BF2EC5178EA}" type="slidenum">
              <a:rPr lang="en-US"/>
              <a:pPr/>
              <a:t>4</a:t>
            </a:fld>
            <a:endParaRPr lang="en-US"/>
          </a:p>
        </p:txBody>
      </p:sp>
      <p:sp>
        <p:nvSpPr>
          <p:cNvPr id="21508" name="Rectangle 2"/>
          <p:cNvSpPr>
            <a:spLocks noGrp="1" noRot="1" noChangeAspect="1" noChangeArrowheads="1" noTextEdit="1"/>
          </p:cNvSpPr>
          <p:nvPr>
            <p:ph type="sldImg"/>
          </p:nvPr>
        </p:nvSpPr>
        <p:spPr>
          <a:ln/>
        </p:spPr>
      </p:sp>
      <p:sp>
        <p:nvSpPr>
          <p:cNvPr id="21509"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3200190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6"/>
          <p:cNvSpPr>
            <a:spLocks noGrp="1" noChangeArrowheads="1"/>
          </p:cNvSpPr>
          <p:nvPr>
            <p:ph type="ftr" sz="quarter" idx="4"/>
          </p:nvPr>
        </p:nvSpPr>
        <p:spPr>
          <a:noFill/>
        </p:spPr>
        <p:txBody>
          <a:bodyPr/>
          <a:lstStyle/>
          <a:p>
            <a:r>
              <a:rPr lang="en-US"/>
              <a:t>3.02 Publications</a:t>
            </a:r>
          </a:p>
        </p:txBody>
      </p:sp>
      <p:sp>
        <p:nvSpPr>
          <p:cNvPr id="22531" name="Rectangle 7"/>
          <p:cNvSpPr>
            <a:spLocks noGrp="1" noChangeArrowheads="1"/>
          </p:cNvSpPr>
          <p:nvPr>
            <p:ph type="sldNum" sz="quarter" idx="5"/>
          </p:nvPr>
        </p:nvSpPr>
        <p:spPr>
          <a:noFill/>
        </p:spPr>
        <p:txBody>
          <a:bodyPr/>
          <a:lstStyle/>
          <a:p>
            <a:fld id="{BCE22E0F-BD25-4855-A06A-4A44821F52B8}" type="slidenum">
              <a:rPr lang="en-US"/>
              <a:pPr/>
              <a:t>5</a:t>
            </a:fld>
            <a:endParaRPr lang="en-US"/>
          </a:p>
        </p:txBody>
      </p:sp>
      <p:sp>
        <p:nvSpPr>
          <p:cNvPr id="22532" name="Rectangle 2"/>
          <p:cNvSpPr>
            <a:spLocks noGrp="1" noRot="1" noChangeAspect="1" noChangeArrowheads="1" noTextEdit="1"/>
          </p:cNvSpPr>
          <p:nvPr>
            <p:ph type="sldImg"/>
          </p:nvPr>
        </p:nvSpPr>
        <p:spPr>
          <a:ln/>
        </p:spPr>
      </p:sp>
      <p:sp>
        <p:nvSpPr>
          <p:cNvPr id="22533"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5237496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6"/>
          <p:cNvSpPr>
            <a:spLocks noGrp="1" noChangeArrowheads="1"/>
          </p:cNvSpPr>
          <p:nvPr>
            <p:ph type="ftr" sz="quarter" idx="4"/>
          </p:nvPr>
        </p:nvSpPr>
        <p:spPr>
          <a:noFill/>
        </p:spPr>
        <p:txBody>
          <a:bodyPr/>
          <a:lstStyle/>
          <a:p>
            <a:r>
              <a:rPr lang="en-US"/>
              <a:t>3.02 Publications</a:t>
            </a:r>
          </a:p>
        </p:txBody>
      </p:sp>
      <p:sp>
        <p:nvSpPr>
          <p:cNvPr id="23555" name="Rectangle 7"/>
          <p:cNvSpPr>
            <a:spLocks noGrp="1" noChangeArrowheads="1"/>
          </p:cNvSpPr>
          <p:nvPr>
            <p:ph type="sldNum" sz="quarter" idx="5"/>
          </p:nvPr>
        </p:nvSpPr>
        <p:spPr>
          <a:noFill/>
        </p:spPr>
        <p:txBody>
          <a:bodyPr/>
          <a:lstStyle/>
          <a:p>
            <a:fld id="{153AD4CF-ECDA-43EC-8CF4-AA5B2287B1E4}" type="slidenum">
              <a:rPr lang="en-US"/>
              <a:pPr/>
              <a:t>6</a:t>
            </a:fld>
            <a:endParaRPr lang="en-US"/>
          </a:p>
        </p:txBody>
      </p:sp>
      <p:sp>
        <p:nvSpPr>
          <p:cNvPr id="23556" name="Rectangle 2"/>
          <p:cNvSpPr>
            <a:spLocks noGrp="1" noRot="1" noChangeAspect="1" noChangeArrowheads="1" noTextEdit="1"/>
          </p:cNvSpPr>
          <p:nvPr>
            <p:ph type="sldImg"/>
          </p:nvPr>
        </p:nvSpPr>
        <p:spPr>
          <a:ln/>
        </p:spPr>
      </p:sp>
      <p:sp>
        <p:nvSpPr>
          <p:cNvPr id="23557"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136361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6"/>
          <p:cNvSpPr>
            <a:spLocks noGrp="1" noChangeArrowheads="1"/>
          </p:cNvSpPr>
          <p:nvPr>
            <p:ph type="ftr" sz="quarter" idx="4"/>
          </p:nvPr>
        </p:nvSpPr>
        <p:spPr>
          <a:noFill/>
        </p:spPr>
        <p:txBody>
          <a:bodyPr/>
          <a:lstStyle/>
          <a:p>
            <a:r>
              <a:rPr lang="en-US"/>
              <a:t>3.02 Publications</a:t>
            </a:r>
          </a:p>
        </p:txBody>
      </p:sp>
      <p:sp>
        <p:nvSpPr>
          <p:cNvPr id="24579" name="Rectangle 7"/>
          <p:cNvSpPr>
            <a:spLocks noGrp="1" noChangeArrowheads="1"/>
          </p:cNvSpPr>
          <p:nvPr>
            <p:ph type="sldNum" sz="quarter" idx="5"/>
          </p:nvPr>
        </p:nvSpPr>
        <p:spPr>
          <a:noFill/>
        </p:spPr>
        <p:txBody>
          <a:bodyPr/>
          <a:lstStyle/>
          <a:p>
            <a:fld id="{FA0E1CC1-E1E9-4753-A62F-614AE9D61693}" type="slidenum">
              <a:rPr lang="en-US"/>
              <a:pPr/>
              <a:t>7</a:t>
            </a:fld>
            <a:endParaRPr lang="en-US"/>
          </a:p>
        </p:txBody>
      </p:sp>
      <p:sp>
        <p:nvSpPr>
          <p:cNvPr id="24580" name="Rectangle 2"/>
          <p:cNvSpPr>
            <a:spLocks noGrp="1" noRot="1" noChangeAspect="1" noChangeArrowheads="1" noTextEdit="1"/>
          </p:cNvSpPr>
          <p:nvPr>
            <p:ph type="sldImg"/>
          </p:nvPr>
        </p:nvSpPr>
        <p:spPr>
          <a:ln/>
        </p:spPr>
      </p:sp>
      <p:sp>
        <p:nvSpPr>
          <p:cNvPr id="24581"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41748535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6"/>
          <p:cNvSpPr>
            <a:spLocks noGrp="1" noChangeArrowheads="1"/>
          </p:cNvSpPr>
          <p:nvPr>
            <p:ph type="ftr" sz="quarter" idx="4"/>
          </p:nvPr>
        </p:nvSpPr>
        <p:spPr>
          <a:noFill/>
        </p:spPr>
        <p:txBody>
          <a:bodyPr/>
          <a:lstStyle/>
          <a:p>
            <a:r>
              <a:rPr lang="en-US"/>
              <a:t>3.02 Publications</a:t>
            </a:r>
          </a:p>
        </p:txBody>
      </p:sp>
      <p:sp>
        <p:nvSpPr>
          <p:cNvPr id="25603" name="Rectangle 7"/>
          <p:cNvSpPr>
            <a:spLocks noGrp="1" noChangeArrowheads="1"/>
          </p:cNvSpPr>
          <p:nvPr>
            <p:ph type="sldNum" sz="quarter" idx="5"/>
          </p:nvPr>
        </p:nvSpPr>
        <p:spPr>
          <a:noFill/>
        </p:spPr>
        <p:txBody>
          <a:bodyPr/>
          <a:lstStyle/>
          <a:p>
            <a:fld id="{F7CD7F6B-76DD-429A-BF96-E758BC8DF72D}" type="slidenum">
              <a:rPr lang="en-US"/>
              <a:pPr/>
              <a:t>8</a:t>
            </a:fld>
            <a:endParaRPr lang="en-US"/>
          </a:p>
        </p:txBody>
      </p:sp>
      <p:sp>
        <p:nvSpPr>
          <p:cNvPr id="25604" name="Rectangle 2"/>
          <p:cNvSpPr>
            <a:spLocks noGrp="1" noRot="1" noChangeAspect="1" noChangeArrowheads="1" noTextEdit="1"/>
          </p:cNvSpPr>
          <p:nvPr>
            <p:ph type="sldImg"/>
          </p:nvPr>
        </p:nvSpPr>
        <p:spPr>
          <a:ln/>
        </p:spPr>
      </p:sp>
      <p:sp>
        <p:nvSpPr>
          <p:cNvPr id="25605"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9142646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6"/>
          <p:cNvSpPr>
            <a:spLocks noGrp="1" noChangeArrowheads="1"/>
          </p:cNvSpPr>
          <p:nvPr>
            <p:ph type="ftr" sz="quarter" idx="4"/>
          </p:nvPr>
        </p:nvSpPr>
        <p:spPr>
          <a:noFill/>
        </p:spPr>
        <p:txBody>
          <a:bodyPr/>
          <a:lstStyle/>
          <a:p>
            <a:r>
              <a:rPr lang="en-US"/>
              <a:t>3.02 Publications</a:t>
            </a:r>
          </a:p>
        </p:txBody>
      </p:sp>
      <p:sp>
        <p:nvSpPr>
          <p:cNvPr id="26627" name="Rectangle 7"/>
          <p:cNvSpPr>
            <a:spLocks noGrp="1" noChangeArrowheads="1"/>
          </p:cNvSpPr>
          <p:nvPr>
            <p:ph type="sldNum" sz="quarter" idx="5"/>
          </p:nvPr>
        </p:nvSpPr>
        <p:spPr>
          <a:noFill/>
        </p:spPr>
        <p:txBody>
          <a:bodyPr/>
          <a:lstStyle/>
          <a:p>
            <a:fld id="{0F603932-CFEF-49B6-B0A0-218012BDC143}" type="slidenum">
              <a:rPr lang="en-US"/>
              <a:pPr/>
              <a:t>9</a:t>
            </a:fld>
            <a:endParaRPr lang="en-US"/>
          </a:p>
        </p:txBody>
      </p:sp>
      <p:sp>
        <p:nvSpPr>
          <p:cNvPr id="26628" name="Rectangle 2"/>
          <p:cNvSpPr>
            <a:spLocks noGrp="1" noRot="1" noChangeAspect="1" noChangeArrowheads="1" noTextEdit="1"/>
          </p:cNvSpPr>
          <p:nvPr>
            <p:ph type="sldImg"/>
          </p:nvPr>
        </p:nvSpPr>
        <p:spPr>
          <a:ln/>
        </p:spPr>
      </p:sp>
      <p:sp>
        <p:nvSpPr>
          <p:cNvPr id="26629"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5230499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4"/>
          <p:cNvGrpSpPr>
            <a:grpSpLocks/>
          </p:cNvGrpSpPr>
          <p:nvPr/>
        </p:nvGrpSpPr>
        <p:grpSpPr bwMode="auto">
          <a:xfrm>
            <a:off x="177800" y="230188"/>
            <a:ext cx="203200" cy="6503987"/>
            <a:chOff x="112" y="145"/>
            <a:chExt cx="128" cy="4097"/>
          </a:xfrm>
        </p:grpSpPr>
        <p:sp>
          <p:nvSpPr>
            <p:cNvPr id="5" name="Rectangle 5"/>
            <p:cNvSpPr>
              <a:spLocks noChangeArrowheads="1"/>
            </p:cNvSpPr>
            <p:nvPr/>
          </p:nvSpPr>
          <p:spPr bwMode="auto">
            <a:xfrm flipH="1">
              <a:off x="192" y="162"/>
              <a:ext cx="48" cy="4080"/>
            </a:xfrm>
            <a:prstGeom prst="rect">
              <a:avLst/>
            </a:prstGeom>
            <a:gradFill rotWithShape="0">
              <a:gsLst>
                <a:gs pos="0">
                  <a:schemeClr val="bg1"/>
                </a:gs>
                <a:gs pos="100000">
                  <a:schemeClr val="folHlink"/>
                </a:gs>
              </a:gsLst>
              <a:lin ang="5400000" scaled="1"/>
            </a:gradFill>
            <a:ln w="9525">
              <a:noFill/>
              <a:miter lim="800000"/>
              <a:headEnd/>
              <a:tailEnd/>
            </a:ln>
            <a:effectLst/>
          </p:spPr>
          <p:txBody>
            <a:bodyPr wrap="none" anchor="ctr"/>
            <a:lstStyle/>
            <a:p>
              <a:pPr>
                <a:defRPr/>
              </a:pPr>
              <a:endParaRPr lang="en-US"/>
            </a:p>
          </p:txBody>
        </p:sp>
        <p:sp>
          <p:nvSpPr>
            <p:cNvPr id="6" name="Rectangle 6"/>
            <p:cNvSpPr>
              <a:spLocks noChangeArrowheads="1"/>
            </p:cNvSpPr>
            <p:nvPr/>
          </p:nvSpPr>
          <p:spPr bwMode="auto">
            <a:xfrm>
              <a:off x="112" y="145"/>
              <a:ext cx="48" cy="3941"/>
            </a:xfrm>
            <a:prstGeom prst="rect">
              <a:avLst/>
            </a:prstGeom>
            <a:gradFill rotWithShape="0">
              <a:gsLst>
                <a:gs pos="0">
                  <a:schemeClr val="bg1"/>
                </a:gs>
                <a:gs pos="100000">
                  <a:schemeClr val="hlink"/>
                </a:gs>
              </a:gsLst>
              <a:lin ang="5400000" scaled="1"/>
            </a:gradFill>
            <a:ln w="9525">
              <a:noFill/>
              <a:miter lim="800000"/>
              <a:headEnd/>
              <a:tailEnd/>
            </a:ln>
            <a:effectLst/>
          </p:spPr>
          <p:txBody>
            <a:bodyPr wrap="none" anchor="ctr"/>
            <a:lstStyle/>
            <a:p>
              <a:pPr algn="ctr">
                <a:defRPr/>
              </a:pPr>
              <a:endParaRPr lang="en-US"/>
            </a:p>
          </p:txBody>
        </p:sp>
      </p:grpSp>
      <p:grpSp>
        <p:nvGrpSpPr>
          <p:cNvPr id="7" name="Group 7"/>
          <p:cNvGrpSpPr>
            <a:grpSpLocks/>
          </p:cNvGrpSpPr>
          <p:nvPr/>
        </p:nvGrpSpPr>
        <p:grpSpPr bwMode="auto">
          <a:xfrm>
            <a:off x="8793163" y="220663"/>
            <a:ext cx="198437" cy="6408737"/>
            <a:chOff x="5539" y="139"/>
            <a:chExt cx="125" cy="4037"/>
          </a:xfrm>
        </p:grpSpPr>
        <p:sp>
          <p:nvSpPr>
            <p:cNvPr id="8" name="Rectangle 8"/>
            <p:cNvSpPr>
              <a:spLocks noChangeArrowheads="1"/>
            </p:cNvSpPr>
            <p:nvPr/>
          </p:nvSpPr>
          <p:spPr bwMode="auto">
            <a:xfrm rot="-10800000" flipH="1" flipV="1">
              <a:off x="5621" y="139"/>
              <a:ext cx="43" cy="3989"/>
            </a:xfrm>
            <a:prstGeom prst="rect">
              <a:avLst/>
            </a:prstGeom>
            <a:gradFill rotWithShape="0">
              <a:gsLst>
                <a:gs pos="0">
                  <a:schemeClr val="accent1"/>
                </a:gs>
                <a:gs pos="100000">
                  <a:schemeClr val="bg1"/>
                </a:gs>
              </a:gsLst>
              <a:lin ang="5400000" scaled="1"/>
            </a:gradFill>
            <a:ln w="9525">
              <a:noFill/>
              <a:miter lim="800000"/>
              <a:headEnd/>
              <a:tailEnd/>
            </a:ln>
            <a:effectLst/>
          </p:spPr>
          <p:txBody>
            <a:bodyPr wrap="none" anchor="ctr"/>
            <a:lstStyle/>
            <a:p>
              <a:pPr>
                <a:defRPr/>
              </a:pPr>
              <a:endParaRPr lang="en-US"/>
            </a:p>
          </p:txBody>
        </p:sp>
        <p:sp>
          <p:nvSpPr>
            <p:cNvPr id="9" name="Rectangle 9"/>
            <p:cNvSpPr>
              <a:spLocks noChangeArrowheads="1"/>
            </p:cNvSpPr>
            <p:nvPr/>
          </p:nvSpPr>
          <p:spPr bwMode="auto">
            <a:xfrm rot="10800000" flipV="1">
              <a:off x="5539" y="240"/>
              <a:ext cx="49" cy="3936"/>
            </a:xfrm>
            <a:prstGeom prst="rect">
              <a:avLst/>
            </a:prstGeom>
            <a:gradFill rotWithShape="0">
              <a:gsLst>
                <a:gs pos="0">
                  <a:schemeClr val="accent2"/>
                </a:gs>
                <a:gs pos="100000">
                  <a:schemeClr val="bg1"/>
                </a:gs>
              </a:gsLst>
              <a:lin ang="5400000" scaled="1"/>
            </a:gradFill>
            <a:ln w="9525">
              <a:noFill/>
              <a:miter lim="800000"/>
              <a:headEnd/>
              <a:tailEnd/>
            </a:ln>
            <a:effectLst/>
          </p:spPr>
          <p:txBody>
            <a:bodyPr wrap="none" anchor="ctr"/>
            <a:lstStyle/>
            <a:p>
              <a:pPr>
                <a:defRPr/>
              </a:pPr>
              <a:endParaRPr lang="en-US"/>
            </a:p>
          </p:txBody>
        </p:sp>
      </p:grpSp>
      <p:grpSp>
        <p:nvGrpSpPr>
          <p:cNvPr id="10" name="Group 10"/>
          <p:cNvGrpSpPr>
            <a:grpSpLocks/>
          </p:cNvGrpSpPr>
          <p:nvPr/>
        </p:nvGrpSpPr>
        <p:grpSpPr bwMode="auto">
          <a:xfrm>
            <a:off x="412750" y="6477000"/>
            <a:ext cx="8686800" cy="228600"/>
            <a:chOff x="260" y="4080"/>
            <a:chExt cx="5472" cy="144"/>
          </a:xfrm>
        </p:grpSpPr>
        <p:sp>
          <p:nvSpPr>
            <p:cNvPr id="11" name="Rectangle 11"/>
            <p:cNvSpPr>
              <a:spLocks noChangeArrowheads="1"/>
            </p:cNvSpPr>
            <p:nvPr/>
          </p:nvSpPr>
          <p:spPr bwMode="auto">
            <a:xfrm rot="5400000" flipV="1">
              <a:off x="2972" y="1368"/>
              <a:ext cx="48" cy="5472"/>
            </a:xfrm>
            <a:prstGeom prst="rect">
              <a:avLst/>
            </a:prstGeom>
            <a:gradFill rotWithShape="0">
              <a:gsLst>
                <a:gs pos="0">
                  <a:schemeClr val="bg1"/>
                </a:gs>
                <a:gs pos="100000">
                  <a:schemeClr val="accent1"/>
                </a:gs>
              </a:gsLst>
              <a:lin ang="0" scaled="1"/>
            </a:gradFill>
            <a:ln w="9525">
              <a:noFill/>
              <a:miter lim="800000"/>
              <a:headEnd/>
              <a:tailEnd/>
            </a:ln>
            <a:effectLst/>
          </p:spPr>
          <p:txBody>
            <a:bodyPr wrap="none" anchor="ctr"/>
            <a:lstStyle/>
            <a:p>
              <a:pPr>
                <a:defRPr/>
              </a:pPr>
              <a:endParaRPr lang="en-US"/>
            </a:p>
          </p:txBody>
        </p:sp>
        <p:sp>
          <p:nvSpPr>
            <p:cNvPr id="12" name="Rectangle 12"/>
            <p:cNvSpPr>
              <a:spLocks noChangeArrowheads="1"/>
            </p:cNvSpPr>
            <p:nvPr/>
          </p:nvSpPr>
          <p:spPr bwMode="auto">
            <a:xfrm rot="5400000" flipV="1">
              <a:off x="2914" y="1522"/>
              <a:ext cx="48" cy="5355"/>
            </a:xfrm>
            <a:prstGeom prst="rect">
              <a:avLst/>
            </a:prstGeom>
            <a:gradFill rotWithShape="0">
              <a:gsLst>
                <a:gs pos="0">
                  <a:schemeClr val="bg1"/>
                </a:gs>
                <a:gs pos="100000">
                  <a:schemeClr val="hlink"/>
                </a:gs>
              </a:gsLst>
              <a:lin ang="0" scaled="1"/>
            </a:gradFill>
            <a:ln w="9525">
              <a:noFill/>
              <a:miter lim="800000"/>
              <a:headEnd/>
              <a:tailEnd/>
            </a:ln>
            <a:effectLst/>
          </p:spPr>
          <p:txBody>
            <a:bodyPr wrap="none" anchor="ctr"/>
            <a:lstStyle/>
            <a:p>
              <a:pPr>
                <a:defRPr/>
              </a:pPr>
              <a:endParaRPr lang="en-US"/>
            </a:p>
          </p:txBody>
        </p:sp>
      </p:grpSp>
      <p:grpSp>
        <p:nvGrpSpPr>
          <p:cNvPr id="13" name="Group 13"/>
          <p:cNvGrpSpPr>
            <a:grpSpLocks/>
          </p:cNvGrpSpPr>
          <p:nvPr/>
        </p:nvGrpSpPr>
        <p:grpSpPr bwMode="auto">
          <a:xfrm>
            <a:off x="76200" y="176213"/>
            <a:ext cx="8745538" cy="161925"/>
            <a:chOff x="48" y="111"/>
            <a:chExt cx="5509" cy="102"/>
          </a:xfrm>
        </p:grpSpPr>
        <p:sp>
          <p:nvSpPr>
            <p:cNvPr id="14" name="Rectangle 14"/>
            <p:cNvSpPr>
              <a:spLocks noChangeArrowheads="1"/>
            </p:cNvSpPr>
            <p:nvPr/>
          </p:nvSpPr>
          <p:spPr bwMode="auto">
            <a:xfrm rot="5400000" flipV="1">
              <a:off x="2853" y="-2491"/>
              <a:ext cx="37" cy="5371"/>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lstStyle/>
            <a:p>
              <a:pPr>
                <a:defRPr/>
              </a:pPr>
              <a:endParaRPr lang="en-US"/>
            </a:p>
          </p:txBody>
        </p:sp>
        <p:sp>
          <p:nvSpPr>
            <p:cNvPr id="15" name="Rectangle 15"/>
            <p:cNvSpPr>
              <a:spLocks noChangeArrowheads="1"/>
            </p:cNvSpPr>
            <p:nvPr/>
          </p:nvSpPr>
          <p:spPr bwMode="auto">
            <a:xfrm rot="5400000" flipV="1">
              <a:off x="2783" y="-2624"/>
              <a:ext cx="38" cy="5509"/>
            </a:xfrm>
            <a:prstGeom prst="rect">
              <a:avLst/>
            </a:prstGeom>
            <a:gradFill rotWithShape="0">
              <a:gsLst>
                <a:gs pos="0">
                  <a:schemeClr val="accent1"/>
                </a:gs>
                <a:gs pos="100000">
                  <a:schemeClr val="bg1"/>
                </a:gs>
              </a:gsLst>
              <a:lin ang="0" scaled="1"/>
            </a:gradFill>
            <a:ln w="9525">
              <a:noFill/>
              <a:miter lim="800000"/>
              <a:headEnd/>
              <a:tailEnd/>
            </a:ln>
            <a:effectLst/>
          </p:spPr>
          <p:txBody>
            <a:bodyPr wrap="none" anchor="ctr"/>
            <a:lstStyle/>
            <a:p>
              <a:pPr>
                <a:defRPr/>
              </a:pPr>
              <a:endParaRPr lang="en-US"/>
            </a:p>
          </p:txBody>
        </p:sp>
      </p:grpSp>
      <p:sp>
        <p:nvSpPr>
          <p:cNvPr id="92162" name="Rectangle 2"/>
          <p:cNvSpPr>
            <a:spLocks noGrp="1" noChangeArrowheads="1"/>
          </p:cNvSpPr>
          <p:nvPr>
            <p:ph type="ctrTitle"/>
          </p:nvPr>
        </p:nvSpPr>
        <p:spPr>
          <a:xfrm>
            <a:off x="685800" y="1219200"/>
            <a:ext cx="7772400" cy="1143000"/>
          </a:xfrm>
        </p:spPr>
        <p:txBody>
          <a:bodyPr anchorCtr="1"/>
          <a:lstStyle>
            <a:lvl1pPr>
              <a:defRPr sz="4000">
                <a:solidFill>
                  <a:schemeClr val="tx1"/>
                </a:solidFill>
              </a:defRPr>
            </a:lvl1pPr>
          </a:lstStyle>
          <a:p>
            <a:r>
              <a:rPr lang="en-US"/>
              <a:t>Click to edit Master title style</a:t>
            </a:r>
          </a:p>
        </p:txBody>
      </p:sp>
      <p:sp>
        <p:nvSpPr>
          <p:cNvPr id="92163" name="Rectangle 3"/>
          <p:cNvSpPr>
            <a:spLocks noGrp="1" noChangeArrowheads="1"/>
          </p:cNvSpPr>
          <p:nvPr>
            <p:ph type="subTitle" idx="1"/>
          </p:nvPr>
        </p:nvSpPr>
        <p:spPr>
          <a:xfrm>
            <a:off x="1371600" y="2667000"/>
            <a:ext cx="6400800" cy="1752600"/>
          </a:xfrm>
        </p:spPr>
        <p:txBody>
          <a:bodyPr/>
          <a:lstStyle>
            <a:lvl1pPr marL="0" indent="0" algn="ctr">
              <a:buFontTx/>
              <a:buNone/>
              <a:defRPr sz="2800"/>
            </a:lvl1pPr>
          </a:lstStyle>
          <a:p>
            <a:r>
              <a:rPr lang="en-US"/>
              <a:t>Click to edit Master subtitle style</a:t>
            </a:r>
          </a:p>
        </p:txBody>
      </p:sp>
      <p:sp>
        <p:nvSpPr>
          <p:cNvPr id="16" name="Rectangle 17"/>
          <p:cNvSpPr>
            <a:spLocks noGrp="1" noChangeArrowheads="1"/>
          </p:cNvSpPr>
          <p:nvPr>
            <p:ph type="ftr" sz="quarter" idx="10"/>
          </p:nvPr>
        </p:nvSpPr>
        <p:spPr>
          <a:xfrm>
            <a:off x="457200" y="5867400"/>
            <a:ext cx="5562600" cy="604838"/>
          </a:xfrm>
        </p:spPr>
        <p:txBody>
          <a:bodyPr/>
          <a:lstStyle>
            <a:lvl1pPr>
              <a:defRPr smtClean="0"/>
            </a:lvl1pPr>
          </a:lstStyle>
          <a:p>
            <a:pPr>
              <a:defRPr/>
            </a:pPr>
            <a:r>
              <a:rPr lang="en-US"/>
              <a:t>3.02 Understand business publications.</a:t>
            </a:r>
          </a:p>
        </p:txBody>
      </p:sp>
      <p:sp>
        <p:nvSpPr>
          <p:cNvPr id="17" name="Rectangle 18"/>
          <p:cNvSpPr>
            <a:spLocks noGrp="1" noChangeArrowheads="1"/>
          </p:cNvSpPr>
          <p:nvPr>
            <p:ph type="sldNum" sz="quarter" idx="11"/>
          </p:nvPr>
        </p:nvSpPr>
        <p:spPr/>
        <p:txBody>
          <a:bodyPr/>
          <a:lstStyle>
            <a:lvl1pPr>
              <a:defRPr smtClean="0"/>
            </a:lvl1pPr>
          </a:lstStyle>
          <a:p>
            <a:pPr>
              <a:defRPr/>
            </a:pPr>
            <a:r>
              <a:rPr lang="en-US"/>
              <a:t>Slide </a:t>
            </a:r>
            <a:fld id="{96863370-E9E3-416A-99F9-F1103FF58528}" type="slidenum">
              <a:rPr lang="en-US"/>
              <a:pPr>
                <a:defRPr/>
              </a:pPr>
              <a:t>‹#›</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stCondLst>
                                            <p:cond delay="0"/>
                                          </p:stCondLst>
                                        </p:cTn>
                                        <p:tgtEl>
                                          <p:spTgt spid="4"/>
                                        </p:tgtEl>
                                        <p:attrNameLst>
                                          <p:attrName>ppt_x</p:attrName>
                                        </p:attrNameLst>
                                      </p:cBhvr>
                                      <p:tavLst>
                                        <p:tav tm="0">
                                          <p:val>
                                            <p:strVal val="#ppt_x"/>
                                          </p:val>
                                        </p:tav>
                                        <p:tav tm="100000">
                                          <p:val>
                                            <p:strVal val="#ppt_x"/>
                                          </p:val>
                                        </p:tav>
                                      </p:tavLst>
                                    </p:anim>
                                    <p:anim calcmode="lin" valueType="num">
                                      <p:cBhvr additive="base">
                                        <p:cTn id="8" dur="500" fill="hold">
                                          <p:stCondLst>
                                            <p:cond delay="0"/>
                                          </p:stCondLst>
                                        </p:cTn>
                                        <p:tgtEl>
                                          <p:spTgt spid="4"/>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stCondLst>
                                            <p:cond delay="0"/>
                                          </p:stCondLst>
                                        </p:cTn>
                                        <p:tgtEl>
                                          <p:spTgt spid="10"/>
                                        </p:tgtEl>
                                        <p:attrNameLst>
                                          <p:attrName>ppt_x</p:attrName>
                                        </p:attrNameLst>
                                      </p:cBhvr>
                                      <p:tavLst>
                                        <p:tav tm="0">
                                          <p:val>
                                            <p:strVal val="0-#ppt_w/2"/>
                                          </p:val>
                                        </p:tav>
                                        <p:tav tm="100000">
                                          <p:val>
                                            <p:strVal val="#ppt_x"/>
                                          </p:val>
                                        </p:tav>
                                      </p:tavLst>
                                    </p:anim>
                                    <p:anim calcmode="lin" valueType="num">
                                      <p:cBhvr additive="base">
                                        <p:cTn id="13" dur="500" fill="hold">
                                          <p:stCondLst>
                                            <p:cond delay="0"/>
                                          </p:stCondLst>
                                        </p:cTn>
                                        <p:tgtEl>
                                          <p:spTgt spid="10"/>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stCondLst>
                                            <p:cond delay="0"/>
                                          </p:stCondLst>
                                        </p:cTn>
                                        <p:tgtEl>
                                          <p:spTgt spid="7"/>
                                        </p:tgtEl>
                                        <p:attrNameLst>
                                          <p:attrName>ppt_x</p:attrName>
                                        </p:attrNameLst>
                                      </p:cBhvr>
                                      <p:tavLst>
                                        <p:tav tm="0">
                                          <p:val>
                                            <p:strVal val="#ppt_x"/>
                                          </p:val>
                                        </p:tav>
                                        <p:tav tm="100000">
                                          <p:val>
                                            <p:strVal val="#ppt_x"/>
                                          </p:val>
                                        </p:tav>
                                      </p:tavLst>
                                    </p:anim>
                                    <p:anim calcmode="lin" valueType="num">
                                      <p:cBhvr additive="base">
                                        <p:cTn id="18" dur="500" fill="hold">
                                          <p:stCondLst>
                                            <p:cond delay="0"/>
                                          </p:stCondLst>
                                        </p:cTn>
                                        <p:tgtEl>
                                          <p:spTgt spid="7"/>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2" fill="hold" nodeType="afterEffect">
                                  <p:stCondLst>
                                    <p:cond delay="0"/>
                                  </p:stCondLst>
                                  <p:childTnLst>
                                    <p:set>
                                      <p:cBhvr>
                                        <p:cTn id="21" dur="1" fill="hold">
                                          <p:stCondLst>
                                            <p:cond delay="0"/>
                                          </p:stCondLst>
                                        </p:cTn>
                                        <p:tgtEl>
                                          <p:spTgt spid="13"/>
                                        </p:tgtEl>
                                        <p:attrNameLst>
                                          <p:attrName>style.visibility</p:attrName>
                                        </p:attrNameLst>
                                      </p:cBhvr>
                                      <p:to>
                                        <p:strVal val="visible"/>
                                      </p:to>
                                    </p:set>
                                    <p:anim calcmode="lin" valueType="num">
                                      <p:cBhvr additive="base">
                                        <p:cTn id="22" dur="500" fill="hold">
                                          <p:stCondLst>
                                            <p:cond delay="0"/>
                                          </p:stCondLst>
                                        </p:cTn>
                                        <p:tgtEl>
                                          <p:spTgt spid="13"/>
                                        </p:tgtEl>
                                        <p:attrNameLst>
                                          <p:attrName>ppt_x</p:attrName>
                                        </p:attrNameLst>
                                      </p:cBhvr>
                                      <p:tavLst>
                                        <p:tav tm="0">
                                          <p:val>
                                            <p:strVal val="1+#ppt_w/2"/>
                                          </p:val>
                                        </p:tav>
                                        <p:tav tm="100000">
                                          <p:val>
                                            <p:strVal val="#ppt_x"/>
                                          </p:val>
                                        </p:tav>
                                      </p:tavLst>
                                    </p:anim>
                                    <p:anim calcmode="lin" valueType="num">
                                      <p:cBhvr additive="base">
                                        <p:cTn id="23" dur="500" fill="hold">
                                          <p:stCondLst>
                                            <p:cond delay="0"/>
                                          </p:stCondLst>
                                        </p:cTn>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3.02 Understand business publications.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0529F481-03A5-4F0C-B884-5B6FE819373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38900" y="381000"/>
            <a:ext cx="2019300"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381000"/>
            <a:ext cx="5905500"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3.02 Understand business publications.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A157915C-5B3B-4AC3-8BFC-D3D57E90629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3.02 Understand business publications.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2D909AEF-EBEF-4A9C-9FF8-B68BEDC31CB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3.02 Understand business publications.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8DAC72E5-EF29-42D7-9BBD-172DCA4AB90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295400"/>
            <a:ext cx="38100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95400"/>
            <a:ext cx="38100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a:t>3.02 Understand business publications.</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E605C7EA-FC20-4F7F-AD02-20C4435C97A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a:t>3.02 Understand business publications.</a:t>
            </a:r>
          </a:p>
        </p:txBody>
      </p:sp>
      <p:sp>
        <p:nvSpPr>
          <p:cNvPr id="8" name="Rectangle 6"/>
          <p:cNvSpPr>
            <a:spLocks noGrp="1" noChangeArrowheads="1"/>
          </p:cNvSpPr>
          <p:nvPr>
            <p:ph type="sldNum" sz="quarter" idx="11"/>
          </p:nvPr>
        </p:nvSpPr>
        <p:spPr>
          <a:ln/>
        </p:spPr>
        <p:txBody>
          <a:bodyPr/>
          <a:lstStyle>
            <a:lvl1pPr>
              <a:defRPr/>
            </a:lvl1pPr>
          </a:lstStyle>
          <a:p>
            <a:pPr>
              <a:defRPr/>
            </a:pPr>
            <a:r>
              <a:rPr lang="en-US"/>
              <a:t>Slide </a:t>
            </a:r>
            <a:fld id="{74E79284-25E2-464E-8749-7F61628EA7A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a:t>3.02 Understand business publications.</a:t>
            </a:r>
          </a:p>
        </p:txBody>
      </p:sp>
      <p:sp>
        <p:nvSpPr>
          <p:cNvPr id="4" name="Rectangle 6"/>
          <p:cNvSpPr>
            <a:spLocks noGrp="1" noChangeArrowheads="1"/>
          </p:cNvSpPr>
          <p:nvPr>
            <p:ph type="sldNum" sz="quarter" idx="11"/>
          </p:nvPr>
        </p:nvSpPr>
        <p:spPr>
          <a:ln/>
        </p:spPr>
        <p:txBody>
          <a:bodyPr/>
          <a:lstStyle>
            <a:lvl1pPr>
              <a:defRPr/>
            </a:lvl1pPr>
          </a:lstStyle>
          <a:p>
            <a:pPr>
              <a:defRPr/>
            </a:pPr>
            <a:r>
              <a:rPr lang="en-US"/>
              <a:t>Slide </a:t>
            </a:r>
            <a:fld id="{B60E4DCA-C6DF-4B83-A682-E30ABEA6F5C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3.02 Understand business publications.</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t>Slide </a:t>
            </a:r>
            <a:fld id="{250420FB-EF39-47D9-BF73-E9752AD9D3A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3.02 Understand business publications.</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28429464-E2C2-441B-9390-E210C0DB2FE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3.02 Understand business publications.</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70E114BB-5EFE-4117-A662-D428852812E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1000" y="381000"/>
            <a:ext cx="8001000" cy="83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295400"/>
            <a:ext cx="77724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1141" name="Rectangle 5"/>
          <p:cNvSpPr>
            <a:spLocks noGrp="1" noChangeArrowheads="1"/>
          </p:cNvSpPr>
          <p:nvPr>
            <p:ph type="ftr" sz="quarter" idx="3"/>
          </p:nvPr>
        </p:nvSpPr>
        <p:spPr bwMode="auto">
          <a:xfrm>
            <a:off x="609600" y="6015038"/>
            <a:ext cx="5410200" cy="3857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smtClean="0">
                <a:solidFill>
                  <a:schemeClr val="bg2"/>
                </a:solidFill>
                <a:latin typeface="+mn-lt"/>
              </a:defRPr>
            </a:lvl1pPr>
          </a:lstStyle>
          <a:p>
            <a:pPr>
              <a:defRPr/>
            </a:pPr>
            <a:r>
              <a:rPr lang="en-US"/>
              <a:t>3.02 Understand business publications.</a:t>
            </a:r>
          </a:p>
        </p:txBody>
      </p:sp>
      <p:sp>
        <p:nvSpPr>
          <p:cNvPr id="91142" name="Rectangle 6"/>
          <p:cNvSpPr>
            <a:spLocks noGrp="1" noChangeArrowheads="1"/>
          </p:cNvSpPr>
          <p:nvPr>
            <p:ph type="sldNum" sz="quarter" idx="4"/>
          </p:nvPr>
        </p:nvSpPr>
        <p:spPr bwMode="auto">
          <a:xfrm>
            <a:off x="6858000" y="60150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smtClean="0">
                <a:solidFill>
                  <a:schemeClr val="bg2"/>
                </a:solidFill>
                <a:latin typeface="+mn-lt"/>
              </a:defRPr>
            </a:lvl1pPr>
          </a:lstStyle>
          <a:p>
            <a:pPr>
              <a:defRPr/>
            </a:pPr>
            <a:r>
              <a:rPr lang="en-US"/>
              <a:t>Slide </a:t>
            </a:r>
            <a:fld id="{1271C8F2-4FFA-446C-88A9-DADAC678CD6B}" type="slidenum">
              <a:rPr lang="en-US"/>
              <a:pPr>
                <a:defRPr/>
              </a:pPr>
              <a:t>‹#›</a:t>
            </a:fld>
            <a:endParaRPr lang="en-US"/>
          </a:p>
        </p:txBody>
      </p:sp>
      <p:grpSp>
        <p:nvGrpSpPr>
          <p:cNvPr id="1030" name="Group 7"/>
          <p:cNvGrpSpPr>
            <a:grpSpLocks/>
          </p:cNvGrpSpPr>
          <p:nvPr/>
        </p:nvGrpSpPr>
        <p:grpSpPr bwMode="auto">
          <a:xfrm>
            <a:off x="177800" y="230188"/>
            <a:ext cx="203200" cy="6503987"/>
            <a:chOff x="112" y="145"/>
            <a:chExt cx="128" cy="4097"/>
          </a:xfrm>
        </p:grpSpPr>
        <p:sp>
          <p:nvSpPr>
            <p:cNvPr id="91144" name="Rectangle 8"/>
            <p:cNvSpPr>
              <a:spLocks noChangeArrowheads="1"/>
            </p:cNvSpPr>
            <p:nvPr/>
          </p:nvSpPr>
          <p:spPr bwMode="auto">
            <a:xfrm flipH="1">
              <a:off x="192" y="162"/>
              <a:ext cx="48" cy="4080"/>
            </a:xfrm>
            <a:prstGeom prst="rect">
              <a:avLst/>
            </a:prstGeom>
            <a:gradFill rotWithShape="0">
              <a:gsLst>
                <a:gs pos="0">
                  <a:schemeClr val="bg1"/>
                </a:gs>
                <a:gs pos="100000">
                  <a:schemeClr val="folHlink"/>
                </a:gs>
              </a:gsLst>
              <a:lin ang="5400000" scaled="1"/>
            </a:gradFill>
            <a:ln w="9525">
              <a:noFill/>
              <a:miter lim="800000"/>
              <a:headEnd/>
              <a:tailEnd/>
            </a:ln>
            <a:effectLst/>
          </p:spPr>
          <p:txBody>
            <a:bodyPr wrap="none" anchor="ctr"/>
            <a:lstStyle/>
            <a:p>
              <a:pPr>
                <a:defRPr/>
              </a:pPr>
              <a:endParaRPr lang="en-US"/>
            </a:p>
          </p:txBody>
        </p:sp>
        <p:sp>
          <p:nvSpPr>
            <p:cNvPr id="91145" name="Rectangle 9"/>
            <p:cNvSpPr>
              <a:spLocks noChangeArrowheads="1"/>
            </p:cNvSpPr>
            <p:nvPr/>
          </p:nvSpPr>
          <p:spPr bwMode="auto">
            <a:xfrm>
              <a:off x="112" y="145"/>
              <a:ext cx="48" cy="3941"/>
            </a:xfrm>
            <a:prstGeom prst="rect">
              <a:avLst/>
            </a:prstGeom>
            <a:gradFill rotWithShape="0">
              <a:gsLst>
                <a:gs pos="0">
                  <a:schemeClr val="bg1"/>
                </a:gs>
                <a:gs pos="100000">
                  <a:schemeClr val="hlink"/>
                </a:gs>
              </a:gsLst>
              <a:lin ang="5400000" scaled="1"/>
            </a:gradFill>
            <a:ln w="9525">
              <a:noFill/>
              <a:miter lim="800000"/>
              <a:headEnd/>
              <a:tailEnd/>
            </a:ln>
            <a:effectLst/>
          </p:spPr>
          <p:txBody>
            <a:bodyPr wrap="none" anchor="ctr"/>
            <a:lstStyle/>
            <a:p>
              <a:pPr algn="ctr">
                <a:defRPr/>
              </a:pPr>
              <a:endParaRPr lang="en-US"/>
            </a:p>
          </p:txBody>
        </p:sp>
      </p:grpSp>
      <p:grpSp>
        <p:nvGrpSpPr>
          <p:cNvPr id="1031" name="Group 10"/>
          <p:cNvGrpSpPr>
            <a:grpSpLocks/>
          </p:cNvGrpSpPr>
          <p:nvPr/>
        </p:nvGrpSpPr>
        <p:grpSpPr bwMode="auto">
          <a:xfrm>
            <a:off x="8793163" y="220663"/>
            <a:ext cx="198437" cy="6408737"/>
            <a:chOff x="5539" y="139"/>
            <a:chExt cx="125" cy="4037"/>
          </a:xfrm>
        </p:grpSpPr>
        <p:sp>
          <p:nvSpPr>
            <p:cNvPr id="91147" name="Rectangle 11"/>
            <p:cNvSpPr>
              <a:spLocks noChangeArrowheads="1"/>
            </p:cNvSpPr>
            <p:nvPr/>
          </p:nvSpPr>
          <p:spPr bwMode="auto">
            <a:xfrm rot="-10800000" flipH="1" flipV="1">
              <a:off x="5621" y="139"/>
              <a:ext cx="43" cy="3989"/>
            </a:xfrm>
            <a:prstGeom prst="rect">
              <a:avLst/>
            </a:prstGeom>
            <a:gradFill rotWithShape="0">
              <a:gsLst>
                <a:gs pos="0">
                  <a:schemeClr val="accent1"/>
                </a:gs>
                <a:gs pos="100000">
                  <a:schemeClr val="bg1"/>
                </a:gs>
              </a:gsLst>
              <a:lin ang="5400000" scaled="1"/>
            </a:gradFill>
            <a:ln w="9525">
              <a:noFill/>
              <a:miter lim="800000"/>
              <a:headEnd/>
              <a:tailEnd/>
            </a:ln>
            <a:effectLst/>
          </p:spPr>
          <p:txBody>
            <a:bodyPr wrap="none" anchor="ctr"/>
            <a:lstStyle/>
            <a:p>
              <a:pPr>
                <a:defRPr/>
              </a:pPr>
              <a:endParaRPr lang="en-US"/>
            </a:p>
          </p:txBody>
        </p:sp>
        <p:sp>
          <p:nvSpPr>
            <p:cNvPr id="91148" name="Rectangle 12"/>
            <p:cNvSpPr>
              <a:spLocks noChangeArrowheads="1"/>
            </p:cNvSpPr>
            <p:nvPr/>
          </p:nvSpPr>
          <p:spPr bwMode="auto">
            <a:xfrm rot="10800000" flipV="1">
              <a:off x="5539" y="240"/>
              <a:ext cx="49" cy="3936"/>
            </a:xfrm>
            <a:prstGeom prst="rect">
              <a:avLst/>
            </a:prstGeom>
            <a:gradFill rotWithShape="0">
              <a:gsLst>
                <a:gs pos="0">
                  <a:schemeClr val="accent2"/>
                </a:gs>
                <a:gs pos="100000">
                  <a:schemeClr val="bg1"/>
                </a:gs>
              </a:gsLst>
              <a:lin ang="5400000" scaled="1"/>
            </a:gradFill>
            <a:ln w="9525">
              <a:noFill/>
              <a:miter lim="800000"/>
              <a:headEnd/>
              <a:tailEnd/>
            </a:ln>
            <a:effectLst/>
          </p:spPr>
          <p:txBody>
            <a:bodyPr wrap="none" anchor="ctr"/>
            <a:lstStyle/>
            <a:p>
              <a:pPr>
                <a:defRPr/>
              </a:pPr>
              <a:endParaRPr lang="en-US"/>
            </a:p>
          </p:txBody>
        </p:sp>
      </p:grpSp>
      <p:grpSp>
        <p:nvGrpSpPr>
          <p:cNvPr id="1032" name="Group 13"/>
          <p:cNvGrpSpPr>
            <a:grpSpLocks/>
          </p:cNvGrpSpPr>
          <p:nvPr/>
        </p:nvGrpSpPr>
        <p:grpSpPr bwMode="auto">
          <a:xfrm>
            <a:off x="412750" y="6477000"/>
            <a:ext cx="8686800" cy="228600"/>
            <a:chOff x="260" y="4080"/>
            <a:chExt cx="5472" cy="144"/>
          </a:xfrm>
        </p:grpSpPr>
        <p:sp>
          <p:nvSpPr>
            <p:cNvPr id="91150" name="Rectangle 14"/>
            <p:cNvSpPr>
              <a:spLocks noChangeArrowheads="1"/>
            </p:cNvSpPr>
            <p:nvPr/>
          </p:nvSpPr>
          <p:spPr bwMode="auto">
            <a:xfrm rot="5400000" flipV="1">
              <a:off x="2972" y="1368"/>
              <a:ext cx="48" cy="5472"/>
            </a:xfrm>
            <a:prstGeom prst="rect">
              <a:avLst/>
            </a:prstGeom>
            <a:gradFill rotWithShape="0">
              <a:gsLst>
                <a:gs pos="0">
                  <a:schemeClr val="bg1"/>
                </a:gs>
                <a:gs pos="100000">
                  <a:schemeClr val="accent1"/>
                </a:gs>
              </a:gsLst>
              <a:lin ang="0" scaled="1"/>
            </a:gradFill>
            <a:ln w="9525">
              <a:noFill/>
              <a:miter lim="800000"/>
              <a:headEnd/>
              <a:tailEnd/>
            </a:ln>
            <a:effectLst/>
          </p:spPr>
          <p:txBody>
            <a:bodyPr wrap="none" anchor="ctr"/>
            <a:lstStyle/>
            <a:p>
              <a:pPr>
                <a:defRPr/>
              </a:pPr>
              <a:endParaRPr lang="en-US"/>
            </a:p>
          </p:txBody>
        </p:sp>
        <p:sp>
          <p:nvSpPr>
            <p:cNvPr id="91151" name="Rectangle 15"/>
            <p:cNvSpPr>
              <a:spLocks noChangeArrowheads="1"/>
            </p:cNvSpPr>
            <p:nvPr/>
          </p:nvSpPr>
          <p:spPr bwMode="auto">
            <a:xfrm rot="5400000" flipV="1">
              <a:off x="2914" y="1522"/>
              <a:ext cx="48" cy="5355"/>
            </a:xfrm>
            <a:prstGeom prst="rect">
              <a:avLst/>
            </a:prstGeom>
            <a:gradFill rotWithShape="0">
              <a:gsLst>
                <a:gs pos="0">
                  <a:schemeClr val="bg1"/>
                </a:gs>
                <a:gs pos="100000">
                  <a:schemeClr val="hlink"/>
                </a:gs>
              </a:gsLst>
              <a:lin ang="0" scaled="1"/>
            </a:gradFill>
            <a:ln w="9525">
              <a:noFill/>
              <a:miter lim="800000"/>
              <a:headEnd/>
              <a:tailEnd/>
            </a:ln>
            <a:effectLst/>
          </p:spPr>
          <p:txBody>
            <a:bodyPr wrap="none" anchor="ctr"/>
            <a:lstStyle/>
            <a:p>
              <a:pPr>
                <a:defRPr/>
              </a:pPr>
              <a:endParaRPr lang="en-US"/>
            </a:p>
          </p:txBody>
        </p:sp>
      </p:grpSp>
      <p:grpSp>
        <p:nvGrpSpPr>
          <p:cNvPr id="1033" name="Group 16"/>
          <p:cNvGrpSpPr>
            <a:grpSpLocks/>
          </p:cNvGrpSpPr>
          <p:nvPr/>
        </p:nvGrpSpPr>
        <p:grpSpPr bwMode="auto">
          <a:xfrm>
            <a:off x="76200" y="176213"/>
            <a:ext cx="8745538" cy="161925"/>
            <a:chOff x="48" y="111"/>
            <a:chExt cx="5509" cy="102"/>
          </a:xfrm>
        </p:grpSpPr>
        <p:sp>
          <p:nvSpPr>
            <p:cNvPr id="91153" name="Rectangle 17"/>
            <p:cNvSpPr>
              <a:spLocks noChangeArrowheads="1"/>
            </p:cNvSpPr>
            <p:nvPr/>
          </p:nvSpPr>
          <p:spPr bwMode="auto">
            <a:xfrm rot="5400000" flipV="1">
              <a:off x="2853" y="-2491"/>
              <a:ext cx="37" cy="5371"/>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lstStyle/>
            <a:p>
              <a:pPr>
                <a:defRPr/>
              </a:pPr>
              <a:endParaRPr lang="en-US"/>
            </a:p>
          </p:txBody>
        </p:sp>
        <p:sp>
          <p:nvSpPr>
            <p:cNvPr id="91154" name="Rectangle 18"/>
            <p:cNvSpPr>
              <a:spLocks noChangeArrowheads="1"/>
            </p:cNvSpPr>
            <p:nvPr/>
          </p:nvSpPr>
          <p:spPr bwMode="auto">
            <a:xfrm rot="5400000" flipV="1">
              <a:off x="2783" y="-2624"/>
              <a:ext cx="38" cy="5509"/>
            </a:xfrm>
            <a:prstGeom prst="rect">
              <a:avLst/>
            </a:prstGeom>
            <a:gradFill rotWithShape="0">
              <a:gsLst>
                <a:gs pos="0">
                  <a:schemeClr val="accent1"/>
                </a:gs>
                <a:gs pos="100000">
                  <a:schemeClr val="bg1"/>
                </a:gs>
              </a:gsLst>
              <a:lin ang="0" scaled="1"/>
            </a:gradFill>
            <a:ln w="9525">
              <a:noFill/>
              <a:miter lim="800000"/>
              <a:headEnd/>
              <a:tailEnd/>
            </a:ln>
            <a:effectLst/>
          </p:spPr>
          <p:txBody>
            <a:bodyPr wrap="none" anchor="ctr"/>
            <a:lstStyle/>
            <a:p>
              <a:pPr>
                <a:defRPr/>
              </a:pPr>
              <a:endParaRPr lang="en-US"/>
            </a:p>
          </p:txBody>
        </p:sp>
      </p:grpSp>
      <p:grpSp>
        <p:nvGrpSpPr>
          <p:cNvPr id="6" name="Group 19"/>
          <p:cNvGrpSpPr>
            <a:grpSpLocks/>
          </p:cNvGrpSpPr>
          <p:nvPr/>
        </p:nvGrpSpPr>
        <p:grpSpPr bwMode="auto">
          <a:xfrm>
            <a:off x="71438" y="176213"/>
            <a:ext cx="8745537" cy="161925"/>
            <a:chOff x="48" y="111"/>
            <a:chExt cx="5509" cy="102"/>
          </a:xfrm>
        </p:grpSpPr>
        <p:sp>
          <p:nvSpPr>
            <p:cNvPr id="91156" name="Rectangle 20"/>
            <p:cNvSpPr>
              <a:spLocks noChangeArrowheads="1"/>
            </p:cNvSpPr>
            <p:nvPr/>
          </p:nvSpPr>
          <p:spPr bwMode="auto">
            <a:xfrm rot="5400000" flipV="1">
              <a:off x="2853" y="-2491"/>
              <a:ext cx="37" cy="5371"/>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lstStyle/>
            <a:p>
              <a:pPr>
                <a:defRPr/>
              </a:pPr>
              <a:endParaRPr lang="en-US"/>
            </a:p>
          </p:txBody>
        </p:sp>
        <p:sp>
          <p:nvSpPr>
            <p:cNvPr id="91157" name="Rectangle 21"/>
            <p:cNvSpPr>
              <a:spLocks noChangeArrowheads="1"/>
            </p:cNvSpPr>
            <p:nvPr/>
          </p:nvSpPr>
          <p:spPr bwMode="auto">
            <a:xfrm rot="5400000" flipV="1">
              <a:off x="2784" y="-2625"/>
              <a:ext cx="38" cy="5509"/>
            </a:xfrm>
            <a:prstGeom prst="rect">
              <a:avLst/>
            </a:prstGeom>
            <a:gradFill rotWithShape="0">
              <a:gsLst>
                <a:gs pos="0">
                  <a:schemeClr val="accent1"/>
                </a:gs>
                <a:gs pos="100000">
                  <a:schemeClr val="bg1"/>
                </a:gs>
              </a:gsLst>
              <a:lin ang="0" scaled="1"/>
            </a:gradFill>
            <a:ln w="9525">
              <a:noFill/>
              <a:miter lim="800000"/>
              <a:headEnd/>
              <a:tailEnd/>
            </a:ln>
            <a:effectLst/>
          </p:spPr>
          <p:txBody>
            <a:bodyPr wrap="none" anchor="ctr"/>
            <a:lstStyle/>
            <a:p>
              <a:pPr>
                <a:defRPr/>
              </a:pPr>
              <a:endParaRPr lang="en-US"/>
            </a:p>
          </p:txBody>
        </p:sp>
      </p:grpSp>
    </p:spTree>
  </p:cSld>
  <p:clrMap bg1="dk2" tx1="lt1" bg2="dk1" tx2="lt2" accent1="accent1" accent2="accent2" accent3="accent3" accent4="accent4" accent5="accent5" accent6="accent6" hlink="hlink" folHlink="folHlink"/>
  <p:sldLayoutIdLst>
    <p:sldLayoutId id="2147483684"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childTnLst>
            <p:seq concurrent="1" nextAc="seek">
              <p:cTn id="2" dur="indefinite">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stCondLst>
                                            <p:cond delay="0"/>
                                          </p:stCondLst>
                                        </p:cTn>
                                        <p:tgtEl>
                                          <p:spTgt spid="6"/>
                                        </p:tgtEl>
                                        <p:attrNameLst>
                                          <p:attrName>ppt_x</p:attrName>
                                        </p:attrNameLst>
                                      </p:cBhvr>
                                      <p:tavLst>
                                        <p:tav tm="0">
                                          <p:val>
                                            <p:strVal val="1+#ppt_w/2"/>
                                          </p:val>
                                        </p:tav>
                                        <p:tav tm="100000">
                                          <p:val>
                                            <p:strVal val="#ppt_x"/>
                                          </p:val>
                                        </p:tav>
                                      </p:tavLst>
                                    </p:anim>
                                    <p:anim calcmode="lin" valueType="num">
                                      <p:cBhvr additive="base">
                                        <p:cTn id="8" dur="500" fill="hold">
                                          <p:stCondLst>
                                            <p:cond delay="0"/>
                                          </p:stCondLst>
                                        </p:cTn>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hf hdr="0" dt="0"/>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Tahoma" pitchFamily="34" charset="0"/>
        </a:defRPr>
      </a:lvl2pPr>
      <a:lvl3pPr algn="l" rtl="0" eaLnBrk="0" fontAlgn="base" hangingPunct="0">
        <a:spcBef>
          <a:spcPct val="0"/>
        </a:spcBef>
        <a:spcAft>
          <a:spcPct val="0"/>
        </a:spcAft>
        <a:defRPr sz="3600">
          <a:solidFill>
            <a:schemeClr val="tx2"/>
          </a:solidFill>
          <a:latin typeface="Tahoma" pitchFamily="34" charset="0"/>
        </a:defRPr>
      </a:lvl3pPr>
      <a:lvl4pPr algn="l" rtl="0" eaLnBrk="0" fontAlgn="base" hangingPunct="0">
        <a:spcBef>
          <a:spcPct val="0"/>
        </a:spcBef>
        <a:spcAft>
          <a:spcPct val="0"/>
        </a:spcAft>
        <a:defRPr sz="3600">
          <a:solidFill>
            <a:schemeClr val="tx2"/>
          </a:solidFill>
          <a:latin typeface="Tahoma" pitchFamily="34" charset="0"/>
        </a:defRPr>
      </a:lvl4pPr>
      <a:lvl5pPr algn="l" rtl="0" eaLnBrk="0" fontAlgn="base" hangingPunct="0">
        <a:spcBef>
          <a:spcPct val="0"/>
        </a:spcBef>
        <a:spcAft>
          <a:spcPct val="0"/>
        </a:spcAft>
        <a:defRPr sz="3600">
          <a:solidFill>
            <a:schemeClr val="tx2"/>
          </a:solidFill>
          <a:latin typeface="Tahoma" pitchFamily="34" charset="0"/>
        </a:defRPr>
      </a:lvl5pPr>
      <a:lvl6pPr marL="457200" algn="l" rtl="0" fontAlgn="base">
        <a:spcBef>
          <a:spcPct val="0"/>
        </a:spcBef>
        <a:spcAft>
          <a:spcPct val="0"/>
        </a:spcAft>
        <a:defRPr sz="3600">
          <a:solidFill>
            <a:schemeClr val="tx2"/>
          </a:solidFill>
          <a:latin typeface="Tahoma" pitchFamily="34" charset="0"/>
        </a:defRPr>
      </a:lvl6pPr>
      <a:lvl7pPr marL="914400" algn="l" rtl="0" fontAlgn="base">
        <a:spcBef>
          <a:spcPct val="0"/>
        </a:spcBef>
        <a:spcAft>
          <a:spcPct val="0"/>
        </a:spcAft>
        <a:defRPr sz="3600">
          <a:solidFill>
            <a:schemeClr val="tx2"/>
          </a:solidFill>
          <a:latin typeface="Tahoma" pitchFamily="34" charset="0"/>
        </a:defRPr>
      </a:lvl7pPr>
      <a:lvl8pPr marL="1371600" algn="l" rtl="0" fontAlgn="base">
        <a:spcBef>
          <a:spcPct val="0"/>
        </a:spcBef>
        <a:spcAft>
          <a:spcPct val="0"/>
        </a:spcAft>
        <a:defRPr sz="3600">
          <a:solidFill>
            <a:schemeClr val="tx2"/>
          </a:solidFill>
          <a:latin typeface="Tahoma" pitchFamily="34" charset="0"/>
        </a:defRPr>
      </a:lvl8pPr>
      <a:lvl9pPr marL="1828800" algn="l" rtl="0" fontAlgn="base">
        <a:spcBef>
          <a:spcPct val="0"/>
        </a:spcBef>
        <a:spcAft>
          <a:spcPct val="0"/>
        </a:spcAft>
        <a:defRPr sz="36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accent1"/>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Char char="–"/>
        <a:defRPr sz="2800">
          <a:solidFill>
            <a:schemeClr val="tx1"/>
          </a:solidFill>
          <a:latin typeface="+mn-lt"/>
        </a:defRPr>
      </a:lvl2pPr>
      <a:lvl3pPr marL="1143000" indent="-228600" algn="l" rtl="0" eaLnBrk="0" fontAlgn="base" hangingPunct="0">
        <a:spcBef>
          <a:spcPct val="20000"/>
        </a:spcBef>
        <a:spcAft>
          <a:spcPct val="0"/>
        </a:spcAft>
        <a:buClr>
          <a:schemeClr val="accent1"/>
        </a:buClr>
        <a:buChar char="•"/>
        <a:defRPr sz="2400">
          <a:solidFill>
            <a:schemeClr val="tx1"/>
          </a:solidFill>
          <a:latin typeface="+mn-lt"/>
        </a:defRPr>
      </a:lvl3pPr>
      <a:lvl4pPr marL="1600200" indent="-228600" algn="l" rtl="0" eaLnBrk="0" fontAlgn="base" hangingPunct="0">
        <a:spcBef>
          <a:spcPct val="20000"/>
        </a:spcBef>
        <a:spcAft>
          <a:spcPct val="0"/>
        </a:spcAft>
        <a:buClr>
          <a:schemeClr val="folHlink"/>
        </a:buClr>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Char char="»"/>
        <a:defRPr sz="2000">
          <a:solidFill>
            <a:schemeClr val="tx1"/>
          </a:solidFill>
          <a:latin typeface="+mn-lt"/>
        </a:defRPr>
      </a:lvl5pPr>
      <a:lvl6pPr marL="2514600" indent="-228600" algn="l" rtl="0" fontAlgn="base">
        <a:spcBef>
          <a:spcPct val="20000"/>
        </a:spcBef>
        <a:spcAft>
          <a:spcPct val="0"/>
        </a:spcAft>
        <a:buClr>
          <a:schemeClr val="accent1"/>
        </a:buClr>
        <a:buChar char="»"/>
        <a:defRPr sz="2000">
          <a:solidFill>
            <a:schemeClr val="tx1"/>
          </a:solidFill>
          <a:latin typeface="+mn-lt"/>
        </a:defRPr>
      </a:lvl6pPr>
      <a:lvl7pPr marL="2971800" indent="-228600" algn="l" rtl="0" fontAlgn="base">
        <a:spcBef>
          <a:spcPct val="20000"/>
        </a:spcBef>
        <a:spcAft>
          <a:spcPct val="0"/>
        </a:spcAft>
        <a:buClr>
          <a:schemeClr val="accent1"/>
        </a:buClr>
        <a:buChar char="»"/>
        <a:defRPr sz="2000">
          <a:solidFill>
            <a:schemeClr val="tx1"/>
          </a:solidFill>
          <a:latin typeface="+mn-lt"/>
        </a:defRPr>
      </a:lvl7pPr>
      <a:lvl8pPr marL="3429000" indent="-228600" algn="l" rtl="0" fontAlgn="base">
        <a:spcBef>
          <a:spcPct val="20000"/>
        </a:spcBef>
        <a:spcAft>
          <a:spcPct val="0"/>
        </a:spcAft>
        <a:buClr>
          <a:schemeClr val="accent1"/>
        </a:buClr>
        <a:buChar char="»"/>
        <a:defRPr sz="2000">
          <a:solidFill>
            <a:schemeClr val="tx1"/>
          </a:solidFill>
          <a:latin typeface="+mn-lt"/>
        </a:defRPr>
      </a:lvl8pPr>
      <a:lvl9pPr marL="3886200" indent="-228600" algn="l" rtl="0" fontAlgn="base">
        <a:spcBef>
          <a:spcPct val="20000"/>
        </a:spcBef>
        <a:spcAft>
          <a:spcPct val="0"/>
        </a:spcAft>
        <a:buClr>
          <a:schemeClr val="accent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audio" Target="../media/audio3.wav"/></Relationships>
</file>

<file path=ppt/slides/_rels/slide11.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audio" Target="../media/audio4.wav"/></Relationships>
</file>

<file path=ppt/slides/_rels/slide1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audio" Target="../media/audio4.wav"/></Relationships>
</file>

<file path=ppt/slides/_rels/slide1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audio" Target="../media/audio5.wav"/></Relationships>
</file>

<file path=ppt/slides/_rels/slide14.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audio" Target="../media/audio6.wav"/></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6.xml"/><Relationship Id="rId7" Type="http://schemas.openxmlformats.org/officeDocument/2006/relationships/slide" Target="slide8.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slide" Target="slide9.xml"/><Relationship Id="rId5" Type="http://schemas.openxmlformats.org/officeDocument/2006/relationships/slide" Target="slide7.xml"/><Relationship Id="rId4" Type="http://schemas.openxmlformats.org/officeDocument/2006/relationships/audio" Target="../media/audio1.wav"/></Relationships>
</file>

<file path=ppt/slides/_rels/slide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audio" Target="../media/audio2.wav"/><Relationship Id="rId3" Type="http://schemas.openxmlformats.org/officeDocument/2006/relationships/image" Target="../media/image3.png"/><Relationship Id="rId7" Type="http://schemas.openxmlformats.org/officeDocument/2006/relationships/slide" Target="slide4.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slide" Target="slide11.xml"/><Relationship Id="rId5" Type="http://schemas.openxmlformats.org/officeDocument/2006/relationships/slide" Target="slide10.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slide" Target="slide12.xml"/><Relationship Id="rId7" Type="http://schemas.openxmlformats.org/officeDocument/2006/relationships/audio" Target="../media/audio2.wav"/><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slide" Target="slide4.xml"/><Relationship Id="rId5" Type="http://schemas.openxmlformats.org/officeDocument/2006/relationships/image" Target="../media/image6.wmf"/><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audio" Target="../media/audio2.wav"/><Relationship Id="rId5" Type="http://schemas.openxmlformats.org/officeDocument/2006/relationships/slide" Target="slide4.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audio" Target="../media/audio2.wav"/><Relationship Id="rId5" Type="http://schemas.openxmlformats.org/officeDocument/2006/relationships/slide" Target="slide4.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ctrTitle"/>
          </p:nvPr>
        </p:nvSpPr>
        <p:spPr>
          <a:xfrm>
            <a:off x="457200" y="2286000"/>
            <a:ext cx="4419600" cy="1143000"/>
          </a:xfrm>
        </p:spPr>
        <p:txBody>
          <a:bodyPr/>
          <a:lstStyle/>
          <a:p>
            <a:pPr eaLnBrk="1" hangingPunct="1"/>
            <a:r>
              <a:rPr lang="en-US" smtClean="0"/>
              <a:t>Publications</a:t>
            </a:r>
          </a:p>
        </p:txBody>
      </p:sp>
      <p:sp>
        <p:nvSpPr>
          <p:cNvPr id="86019" name="Rectangle 3"/>
          <p:cNvSpPr>
            <a:spLocks noGrp="1" noChangeArrowheads="1"/>
          </p:cNvSpPr>
          <p:nvPr>
            <p:ph type="subTitle" idx="1"/>
          </p:nvPr>
        </p:nvSpPr>
        <p:spPr>
          <a:xfrm>
            <a:off x="1524000" y="4876800"/>
            <a:ext cx="6400800" cy="990600"/>
          </a:xfrm>
        </p:spPr>
        <p:txBody>
          <a:bodyPr/>
          <a:lstStyle/>
          <a:p>
            <a:pPr eaLnBrk="1" hangingPunct="1"/>
            <a:r>
              <a:rPr lang="en-US" smtClean="0"/>
              <a:t>3.02 Understand business publications.</a:t>
            </a:r>
          </a:p>
        </p:txBody>
      </p:sp>
      <p:pic>
        <p:nvPicPr>
          <p:cNvPr id="3076" name="Picture 7" descr="bs00589_[1]"/>
          <p:cNvPicPr>
            <a:picLocks noChangeAspect="1" noChangeArrowheads="1"/>
          </p:cNvPicPr>
          <p:nvPr/>
        </p:nvPicPr>
        <p:blipFill>
          <a:blip r:embed="rId3" cstate="print"/>
          <a:srcRect/>
          <a:stretch>
            <a:fillRect/>
          </a:stretch>
        </p:blipFill>
        <p:spPr bwMode="auto">
          <a:xfrm>
            <a:off x="4876800" y="457200"/>
            <a:ext cx="3740150" cy="32067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86018"/>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8601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8" grpId="0"/>
      <p:bldP spid="86019"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pPr>
              <a:defRPr/>
            </a:pPr>
            <a:r>
              <a:rPr lang="en-US"/>
              <a:t>3.02 Understand business publications.</a:t>
            </a:r>
          </a:p>
        </p:txBody>
      </p:sp>
      <p:sp>
        <p:nvSpPr>
          <p:cNvPr id="6" name="Slide Number Placeholder 4"/>
          <p:cNvSpPr>
            <a:spLocks noGrp="1"/>
          </p:cNvSpPr>
          <p:nvPr>
            <p:ph type="sldNum" sz="quarter" idx="11"/>
          </p:nvPr>
        </p:nvSpPr>
        <p:spPr/>
        <p:txBody>
          <a:bodyPr/>
          <a:lstStyle/>
          <a:p>
            <a:pPr>
              <a:defRPr/>
            </a:pPr>
            <a:r>
              <a:rPr lang="en-US"/>
              <a:t>Slide </a:t>
            </a:r>
            <a:fld id="{DE5A4D4B-3055-4479-A5AC-985C1CBD2320}" type="slidenum">
              <a:rPr lang="en-US"/>
              <a:pPr>
                <a:defRPr/>
              </a:pPr>
              <a:t>10</a:t>
            </a:fld>
            <a:endParaRPr lang="en-US"/>
          </a:p>
        </p:txBody>
      </p:sp>
      <p:sp>
        <p:nvSpPr>
          <p:cNvPr id="12292" name="Rectangle 2"/>
          <p:cNvSpPr>
            <a:spLocks noGrp="1" noChangeArrowheads="1"/>
          </p:cNvSpPr>
          <p:nvPr>
            <p:ph type="title"/>
          </p:nvPr>
        </p:nvSpPr>
        <p:spPr/>
        <p:txBody>
          <a:bodyPr/>
          <a:lstStyle/>
          <a:p>
            <a:pPr eaLnBrk="1" hangingPunct="1"/>
            <a:r>
              <a:rPr lang="en-US" smtClean="0"/>
              <a:t>Business Card</a:t>
            </a:r>
          </a:p>
        </p:txBody>
      </p:sp>
      <p:sp>
        <p:nvSpPr>
          <p:cNvPr id="108548" name="Text Box 4"/>
          <p:cNvSpPr>
            <a:spLocks noGrp="1" noChangeArrowheads="1"/>
          </p:cNvSpPr>
          <p:nvPr>
            <p:ph type="body" idx="1"/>
          </p:nvPr>
        </p:nvSpPr>
        <p:spPr>
          <a:xfrm>
            <a:off x="381000" y="1066800"/>
            <a:ext cx="8382000" cy="4876800"/>
          </a:xfrm>
          <a:solidFill>
            <a:schemeClr val="bg1"/>
          </a:solidFill>
        </p:spPr>
        <p:txBody>
          <a:bodyPr/>
          <a:lstStyle/>
          <a:p>
            <a:pPr eaLnBrk="1" hangingPunct="1">
              <a:lnSpc>
                <a:spcPct val="90000"/>
              </a:lnSpc>
            </a:pPr>
            <a:r>
              <a:rPr lang="en-US" sz="2800" dirty="0" smtClean="0"/>
              <a:t>A publication that contains contact information for a business or individual.</a:t>
            </a:r>
          </a:p>
          <a:p>
            <a:pPr lvl="1" eaLnBrk="1" hangingPunct="1">
              <a:lnSpc>
                <a:spcPct val="90000"/>
              </a:lnSpc>
            </a:pPr>
            <a:r>
              <a:rPr lang="en-US" sz="2400" dirty="0" smtClean="0"/>
              <a:t>the contact information often includes the name, address, phone numbers, email address, web address, and a logo or picture.</a:t>
            </a:r>
          </a:p>
          <a:p>
            <a:pPr eaLnBrk="1" hangingPunct="1">
              <a:lnSpc>
                <a:spcPct val="90000"/>
              </a:lnSpc>
            </a:pPr>
            <a:r>
              <a:rPr lang="en-US" sz="2800" dirty="0" smtClean="0"/>
              <a:t>Used to help its recipients remember you or your business  </a:t>
            </a:r>
          </a:p>
          <a:p>
            <a:pPr lvl="1" eaLnBrk="1" hangingPunct="1">
              <a:lnSpc>
                <a:spcPct val="90000"/>
              </a:lnSpc>
            </a:pPr>
            <a:r>
              <a:rPr lang="en-US" sz="2400" dirty="0" smtClean="0"/>
              <a:t>typically includes the contact’s name, company, logo, address, telephone and cell phone numbers, email address, and fax number</a:t>
            </a:r>
          </a:p>
          <a:p>
            <a:pPr eaLnBrk="1" hangingPunct="1">
              <a:lnSpc>
                <a:spcPct val="90000"/>
              </a:lnSpc>
            </a:pPr>
            <a:r>
              <a:rPr lang="en-US" sz="2800" dirty="0" smtClean="0"/>
              <a:t>Some cards include a photograph</a:t>
            </a:r>
          </a:p>
        </p:txBody>
      </p:sp>
      <p:sp>
        <p:nvSpPr>
          <p:cNvPr id="12294" name="AutoShape 5">
            <a:hlinkClick r:id="rId3" action="ppaction://hlinksldjump" highlightClick="1">
              <a:snd r:embed="rId4" name="laser.wav"/>
            </a:hlinkClick>
          </p:cNvPr>
          <p:cNvSpPr>
            <a:spLocks noChangeArrowheads="1"/>
          </p:cNvSpPr>
          <p:nvPr/>
        </p:nvSpPr>
        <p:spPr bwMode="auto">
          <a:xfrm>
            <a:off x="457200" y="5867400"/>
            <a:ext cx="533400" cy="533400"/>
          </a:xfrm>
          <a:prstGeom prst="actionButtonBackPrevious">
            <a:avLst/>
          </a:prstGeom>
          <a:solidFill>
            <a:schemeClr val="bg1"/>
          </a:solidFill>
          <a:ln w="9525">
            <a:noFill/>
            <a:miter lim="800000"/>
            <a:headEnd/>
            <a:tailEnd/>
          </a:ln>
        </p:spPr>
        <p:txBody>
          <a:bodyPr wrap="none" anchor="ctr"/>
          <a:lstStyle/>
          <a:p>
            <a:pPr algn="ctr"/>
            <a:r>
              <a:rPr lang="en-US"/>
              <a:t>Back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08548">
                                            <p:txEl>
                                              <p:pRg st="0" end="0"/>
                                            </p:txEl>
                                          </p:spTgt>
                                        </p:tgtEl>
                                        <p:attrNameLst>
                                          <p:attrName>style.visibility</p:attrName>
                                        </p:attrNameLst>
                                      </p:cBhvr>
                                      <p:to>
                                        <p:strVal val="visible"/>
                                      </p:to>
                                    </p:set>
                                    <p:animEffect transition="in" filter="fade">
                                      <p:cBhvr>
                                        <p:cTn id="7" dur="2000"/>
                                        <p:tgtEl>
                                          <p:spTgt spid="108548">
                                            <p:txEl>
                                              <p:pRg st="0" end="0"/>
                                            </p:txEl>
                                          </p:spTgt>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108548">
                                            <p:txEl>
                                              <p:pRg st="1" end="1"/>
                                            </p:txEl>
                                          </p:spTgt>
                                        </p:tgtEl>
                                        <p:attrNameLst>
                                          <p:attrName>style.visibility</p:attrName>
                                        </p:attrNameLst>
                                      </p:cBhvr>
                                      <p:to>
                                        <p:strVal val="visible"/>
                                      </p:to>
                                    </p:set>
                                    <p:animEffect transition="in" filter="fade">
                                      <p:cBhvr>
                                        <p:cTn id="11" dur="2000"/>
                                        <p:tgtEl>
                                          <p:spTgt spid="108548">
                                            <p:txEl>
                                              <p:pRg st="1" end="1"/>
                                            </p:txEl>
                                          </p:spTgt>
                                        </p:tgtEl>
                                      </p:cBhvr>
                                    </p:animEffect>
                                  </p:childTnLst>
                                </p:cTn>
                              </p:par>
                            </p:childTnLst>
                          </p:cTn>
                        </p:par>
                        <p:par>
                          <p:cTn id="12" fill="hold">
                            <p:stCondLst>
                              <p:cond delay="4000"/>
                            </p:stCondLst>
                            <p:childTnLst>
                              <p:par>
                                <p:cTn id="13" presetID="10" presetClass="entr" presetSubtype="0" fill="hold" nodeType="afterEffect">
                                  <p:stCondLst>
                                    <p:cond delay="0"/>
                                  </p:stCondLst>
                                  <p:childTnLst>
                                    <p:set>
                                      <p:cBhvr>
                                        <p:cTn id="14" dur="1" fill="hold">
                                          <p:stCondLst>
                                            <p:cond delay="0"/>
                                          </p:stCondLst>
                                        </p:cTn>
                                        <p:tgtEl>
                                          <p:spTgt spid="108548">
                                            <p:txEl>
                                              <p:pRg st="2" end="2"/>
                                            </p:txEl>
                                          </p:spTgt>
                                        </p:tgtEl>
                                        <p:attrNameLst>
                                          <p:attrName>style.visibility</p:attrName>
                                        </p:attrNameLst>
                                      </p:cBhvr>
                                      <p:to>
                                        <p:strVal val="visible"/>
                                      </p:to>
                                    </p:set>
                                    <p:animEffect transition="in" filter="fade">
                                      <p:cBhvr>
                                        <p:cTn id="15" dur="2000"/>
                                        <p:tgtEl>
                                          <p:spTgt spid="108548">
                                            <p:txEl>
                                              <p:pRg st="2" end="2"/>
                                            </p:txEl>
                                          </p:spTgt>
                                        </p:tgtEl>
                                      </p:cBhvr>
                                    </p:animEffect>
                                  </p:childTnLst>
                                </p:cTn>
                              </p:par>
                            </p:childTnLst>
                          </p:cTn>
                        </p:par>
                        <p:par>
                          <p:cTn id="16" fill="hold">
                            <p:stCondLst>
                              <p:cond delay="6000"/>
                            </p:stCondLst>
                            <p:childTnLst>
                              <p:par>
                                <p:cTn id="17" presetID="10" presetClass="entr" presetSubtype="0" fill="hold" nodeType="afterEffect">
                                  <p:stCondLst>
                                    <p:cond delay="0"/>
                                  </p:stCondLst>
                                  <p:childTnLst>
                                    <p:set>
                                      <p:cBhvr>
                                        <p:cTn id="18" dur="1" fill="hold">
                                          <p:stCondLst>
                                            <p:cond delay="0"/>
                                          </p:stCondLst>
                                        </p:cTn>
                                        <p:tgtEl>
                                          <p:spTgt spid="108548">
                                            <p:txEl>
                                              <p:pRg st="3" end="3"/>
                                            </p:txEl>
                                          </p:spTgt>
                                        </p:tgtEl>
                                        <p:attrNameLst>
                                          <p:attrName>style.visibility</p:attrName>
                                        </p:attrNameLst>
                                      </p:cBhvr>
                                      <p:to>
                                        <p:strVal val="visible"/>
                                      </p:to>
                                    </p:set>
                                    <p:animEffect transition="in" filter="fade">
                                      <p:cBhvr>
                                        <p:cTn id="19" dur="2000"/>
                                        <p:tgtEl>
                                          <p:spTgt spid="108548">
                                            <p:txEl>
                                              <p:pRg st="3" end="3"/>
                                            </p:txEl>
                                          </p:spTgt>
                                        </p:tgtEl>
                                      </p:cBhvr>
                                    </p:animEffect>
                                  </p:childTnLst>
                                </p:cTn>
                              </p:par>
                            </p:childTnLst>
                          </p:cTn>
                        </p:par>
                        <p:par>
                          <p:cTn id="20" fill="hold">
                            <p:stCondLst>
                              <p:cond delay="8000"/>
                            </p:stCondLst>
                            <p:childTnLst>
                              <p:par>
                                <p:cTn id="21" presetID="10" presetClass="entr" presetSubtype="0" fill="hold" nodeType="afterEffect">
                                  <p:stCondLst>
                                    <p:cond delay="0"/>
                                  </p:stCondLst>
                                  <p:childTnLst>
                                    <p:set>
                                      <p:cBhvr>
                                        <p:cTn id="22" dur="1" fill="hold">
                                          <p:stCondLst>
                                            <p:cond delay="0"/>
                                          </p:stCondLst>
                                        </p:cTn>
                                        <p:tgtEl>
                                          <p:spTgt spid="108548">
                                            <p:txEl>
                                              <p:pRg st="4" end="4"/>
                                            </p:txEl>
                                          </p:spTgt>
                                        </p:tgtEl>
                                        <p:attrNameLst>
                                          <p:attrName>style.visibility</p:attrName>
                                        </p:attrNameLst>
                                      </p:cBhvr>
                                      <p:to>
                                        <p:strVal val="visible"/>
                                      </p:to>
                                    </p:set>
                                    <p:animEffect transition="in" filter="fade">
                                      <p:cBhvr>
                                        <p:cTn id="23" dur="2000"/>
                                        <p:tgtEl>
                                          <p:spTgt spid="10854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pPr>
              <a:defRPr/>
            </a:pPr>
            <a:r>
              <a:rPr lang="en-US" dirty="0"/>
              <a:t>3.02 Understand business publications.</a:t>
            </a:r>
          </a:p>
        </p:txBody>
      </p:sp>
      <p:sp>
        <p:nvSpPr>
          <p:cNvPr id="6" name="Slide Number Placeholder 4"/>
          <p:cNvSpPr>
            <a:spLocks noGrp="1"/>
          </p:cNvSpPr>
          <p:nvPr>
            <p:ph type="sldNum" sz="quarter" idx="11"/>
          </p:nvPr>
        </p:nvSpPr>
        <p:spPr/>
        <p:txBody>
          <a:bodyPr/>
          <a:lstStyle/>
          <a:p>
            <a:pPr>
              <a:defRPr/>
            </a:pPr>
            <a:r>
              <a:rPr lang="en-US"/>
              <a:t>Slide </a:t>
            </a:r>
            <a:fld id="{8BF34D2E-DAED-4454-8D6B-4BC0B3CA6E11}" type="slidenum">
              <a:rPr lang="en-US"/>
              <a:pPr>
                <a:defRPr/>
              </a:pPr>
              <a:t>11</a:t>
            </a:fld>
            <a:endParaRPr lang="en-US"/>
          </a:p>
        </p:txBody>
      </p:sp>
      <p:sp>
        <p:nvSpPr>
          <p:cNvPr id="13316" name="Rectangle 2"/>
          <p:cNvSpPr>
            <a:spLocks noGrp="1" noChangeArrowheads="1"/>
          </p:cNvSpPr>
          <p:nvPr>
            <p:ph type="title"/>
          </p:nvPr>
        </p:nvSpPr>
        <p:spPr>
          <a:xfrm>
            <a:off x="381000" y="228600"/>
            <a:ext cx="8001000" cy="685800"/>
          </a:xfrm>
        </p:spPr>
        <p:txBody>
          <a:bodyPr/>
          <a:lstStyle/>
          <a:p>
            <a:pPr eaLnBrk="1" hangingPunct="1"/>
            <a:r>
              <a:rPr lang="en-US" dirty="0" smtClean="0"/>
              <a:t>Letterhead Stationery</a:t>
            </a:r>
          </a:p>
        </p:txBody>
      </p:sp>
      <p:sp>
        <p:nvSpPr>
          <p:cNvPr id="109571" name="Rectangle 3"/>
          <p:cNvSpPr>
            <a:spLocks noGrp="1" noChangeArrowheads="1"/>
          </p:cNvSpPr>
          <p:nvPr>
            <p:ph type="body" idx="1"/>
          </p:nvPr>
        </p:nvSpPr>
        <p:spPr>
          <a:xfrm>
            <a:off x="457200" y="990600"/>
            <a:ext cx="8382000" cy="5105400"/>
          </a:xfrm>
        </p:spPr>
        <p:txBody>
          <a:bodyPr/>
          <a:lstStyle/>
          <a:p>
            <a:pPr eaLnBrk="1" hangingPunct="1">
              <a:lnSpc>
                <a:spcPct val="90000"/>
              </a:lnSpc>
              <a:spcBef>
                <a:spcPct val="25000"/>
              </a:spcBef>
              <a:spcAft>
                <a:spcPct val="25000"/>
              </a:spcAft>
            </a:pPr>
            <a:r>
              <a:rPr lang="en-US" sz="2400" dirty="0" smtClean="0"/>
              <a:t>The phrase </a:t>
            </a:r>
            <a:r>
              <a:rPr lang="en-US" sz="2400" b="1" i="1" dirty="0" smtClean="0"/>
              <a:t>letterhead</a:t>
            </a:r>
            <a:r>
              <a:rPr lang="en-US" sz="2400" i="1" dirty="0" smtClean="0"/>
              <a:t> </a:t>
            </a:r>
            <a:r>
              <a:rPr lang="en-US" sz="2400" b="1" i="1" dirty="0" smtClean="0"/>
              <a:t>stationery</a:t>
            </a:r>
            <a:r>
              <a:rPr lang="en-US" sz="2400" dirty="0" smtClean="0"/>
              <a:t> implies the use of a heading at the top and sometimes also at the bottom of a letter.</a:t>
            </a:r>
          </a:p>
          <a:p>
            <a:pPr eaLnBrk="1" hangingPunct="1">
              <a:lnSpc>
                <a:spcPct val="90000"/>
              </a:lnSpc>
              <a:spcBef>
                <a:spcPct val="25000"/>
              </a:spcBef>
              <a:spcAft>
                <a:spcPct val="25000"/>
              </a:spcAft>
            </a:pPr>
            <a:r>
              <a:rPr lang="en-US" sz="2400" dirty="0" smtClean="0">
                <a:solidFill>
                  <a:schemeClr val="tx2"/>
                </a:solidFill>
              </a:rPr>
              <a:t>Letterhead Stationery is used by businesses, organizations, or individuals to communicate a message and relay contact information.</a:t>
            </a:r>
          </a:p>
          <a:p>
            <a:pPr lvl="1" eaLnBrk="1" hangingPunct="1">
              <a:lnSpc>
                <a:spcPct val="90000"/>
              </a:lnSpc>
              <a:spcBef>
                <a:spcPct val="25000"/>
              </a:spcBef>
              <a:spcAft>
                <a:spcPct val="25000"/>
              </a:spcAft>
            </a:pPr>
            <a:r>
              <a:rPr lang="en-US" sz="2000" dirty="0" smtClean="0"/>
              <a:t>The Letterhead usually includes the name and logo of the company or individual, the address, phone numbers, email address, website, and fax number.</a:t>
            </a:r>
          </a:p>
          <a:p>
            <a:pPr eaLnBrk="1" hangingPunct="1">
              <a:lnSpc>
                <a:spcPct val="90000"/>
              </a:lnSpc>
              <a:spcBef>
                <a:spcPct val="25000"/>
              </a:spcBef>
              <a:spcAft>
                <a:spcPct val="25000"/>
              </a:spcAft>
            </a:pPr>
            <a:r>
              <a:rPr lang="en-US" sz="2400" dirty="0" smtClean="0"/>
              <a:t>When a Letterhead is used with a Business Card and envelope, the color scheme and graphics should be consistent and complementary.</a:t>
            </a:r>
          </a:p>
          <a:p>
            <a:pPr eaLnBrk="1" hangingPunct="1">
              <a:lnSpc>
                <a:spcPct val="90000"/>
              </a:lnSpc>
              <a:spcBef>
                <a:spcPct val="25000"/>
              </a:spcBef>
              <a:spcAft>
                <a:spcPct val="25000"/>
              </a:spcAft>
            </a:pPr>
            <a:r>
              <a:rPr lang="en-US" sz="2000" dirty="0" smtClean="0"/>
              <a:t>Templates and wizards are commonly used to create letterhead stationery.</a:t>
            </a:r>
          </a:p>
        </p:txBody>
      </p:sp>
      <p:sp>
        <p:nvSpPr>
          <p:cNvPr id="13318" name="AutoShape 4">
            <a:hlinkClick r:id="rId3" action="ppaction://hlinksldjump" highlightClick="1">
              <a:snd r:embed="rId4" name="whoosh.wav"/>
            </a:hlinkClick>
          </p:cNvPr>
          <p:cNvSpPr>
            <a:spLocks noChangeArrowheads="1"/>
          </p:cNvSpPr>
          <p:nvPr/>
        </p:nvSpPr>
        <p:spPr bwMode="auto">
          <a:xfrm>
            <a:off x="381000" y="5943600"/>
            <a:ext cx="457200" cy="457200"/>
          </a:xfrm>
          <a:prstGeom prst="actionButtonBackPrevious">
            <a:avLst/>
          </a:prstGeom>
          <a:solidFill>
            <a:schemeClr val="bg1"/>
          </a:solidFill>
          <a:ln w="9525">
            <a:noFill/>
            <a:miter lim="800000"/>
            <a:headEnd/>
            <a:tailEnd/>
          </a:ln>
        </p:spPr>
        <p:txBody>
          <a:bodyPr wrap="none" anchor="ctr"/>
          <a:lstStyle/>
          <a:p>
            <a:pPr algn="ctr"/>
            <a:r>
              <a:rPr lang="en-US" dirty="0"/>
              <a:t>Back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109571">
                                            <p:txEl>
                                              <p:pRg st="0" end="0"/>
                                            </p:txEl>
                                          </p:spTgt>
                                        </p:tgtEl>
                                        <p:attrNameLst>
                                          <p:attrName>style.visibility</p:attrName>
                                        </p:attrNameLst>
                                      </p:cBhvr>
                                      <p:to>
                                        <p:strVal val="visible"/>
                                      </p:to>
                                    </p:set>
                                    <p:animEffect transition="in" filter="box(in)">
                                      <p:cBhvr>
                                        <p:cTn id="7" dur="500"/>
                                        <p:tgtEl>
                                          <p:spTgt spid="109571">
                                            <p:txEl>
                                              <p:pRg st="0" end="0"/>
                                            </p:txEl>
                                          </p:spTgt>
                                        </p:tgtEl>
                                      </p:cBhvr>
                                    </p:animEffect>
                                  </p:childTnLst>
                                </p:cTn>
                              </p:par>
                            </p:childTnLst>
                          </p:cTn>
                        </p:par>
                        <p:par>
                          <p:cTn id="8" fill="hold">
                            <p:stCondLst>
                              <p:cond delay="500"/>
                            </p:stCondLst>
                            <p:childTnLst>
                              <p:par>
                                <p:cTn id="9" presetID="4" presetClass="entr" presetSubtype="16" fill="hold" nodeType="afterEffect">
                                  <p:stCondLst>
                                    <p:cond delay="0"/>
                                  </p:stCondLst>
                                  <p:childTnLst>
                                    <p:set>
                                      <p:cBhvr>
                                        <p:cTn id="10" dur="1" fill="hold">
                                          <p:stCondLst>
                                            <p:cond delay="0"/>
                                          </p:stCondLst>
                                        </p:cTn>
                                        <p:tgtEl>
                                          <p:spTgt spid="109571">
                                            <p:txEl>
                                              <p:pRg st="1" end="1"/>
                                            </p:txEl>
                                          </p:spTgt>
                                        </p:tgtEl>
                                        <p:attrNameLst>
                                          <p:attrName>style.visibility</p:attrName>
                                        </p:attrNameLst>
                                      </p:cBhvr>
                                      <p:to>
                                        <p:strVal val="visible"/>
                                      </p:to>
                                    </p:set>
                                    <p:animEffect transition="in" filter="box(in)">
                                      <p:cBhvr>
                                        <p:cTn id="11" dur="500"/>
                                        <p:tgtEl>
                                          <p:spTgt spid="109571">
                                            <p:txEl>
                                              <p:pRg st="1" end="1"/>
                                            </p:txEl>
                                          </p:spTgt>
                                        </p:tgtEl>
                                      </p:cBhvr>
                                    </p:animEffect>
                                  </p:childTnLst>
                                </p:cTn>
                              </p:par>
                            </p:childTnLst>
                          </p:cTn>
                        </p:par>
                        <p:par>
                          <p:cTn id="12" fill="hold">
                            <p:stCondLst>
                              <p:cond delay="1000"/>
                            </p:stCondLst>
                            <p:childTnLst>
                              <p:par>
                                <p:cTn id="13" presetID="4" presetClass="entr" presetSubtype="16" fill="hold" nodeType="afterEffect">
                                  <p:stCondLst>
                                    <p:cond delay="0"/>
                                  </p:stCondLst>
                                  <p:childTnLst>
                                    <p:set>
                                      <p:cBhvr>
                                        <p:cTn id="14" dur="1" fill="hold">
                                          <p:stCondLst>
                                            <p:cond delay="0"/>
                                          </p:stCondLst>
                                        </p:cTn>
                                        <p:tgtEl>
                                          <p:spTgt spid="109571">
                                            <p:txEl>
                                              <p:pRg st="2" end="2"/>
                                            </p:txEl>
                                          </p:spTgt>
                                        </p:tgtEl>
                                        <p:attrNameLst>
                                          <p:attrName>style.visibility</p:attrName>
                                        </p:attrNameLst>
                                      </p:cBhvr>
                                      <p:to>
                                        <p:strVal val="visible"/>
                                      </p:to>
                                    </p:set>
                                    <p:animEffect transition="in" filter="box(in)">
                                      <p:cBhvr>
                                        <p:cTn id="15" dur="500"/>
                                        <p:tgtEl>
                                          <p:spTgt spid="109571">
                                            <p:txEl>
                                              <p:pRg st="2" end="2"/>
                                            </p:txEl>
                                          </p:spTgt>
                                        </p:tgtEl>
                                      </p:cBhvr>
                                    </p:animEffect>
                                  </p:childTnLst>
                                </p:cTn>
                              </p:par>
                            </p:childTnLst>
                          </p:cTn>
                        </p:par>
                        <p:par>
                          <p:cTn id="16" fill="hold">
                            <p:stCondLst>
                              <p:cond delay="1500"/>
                            </p:stCondLst>
                            <p:childTnLst>
                              <p:par>
                                <p:cTn id="17" presetID="4" presetClass="entr" presetSubtype="16" fill="hold" nodeType="afterEffect">
                                  <p:stCondLst>
                                    <p:cond delay="0"/>
                                  </p:stCondLst>
                                  <p:childTnLst>
                                    <p:set>
                                      <p:cBhvr>
                                        <p:cTn id="18" dur="1" fill="hold">
                                          <p:stCondLst>
                                            <p:cond delay="0"/>
                                          </p:stCondLst>
                                        </p:cTn>
                                        <p:tgtEl>
                                          <p:spTgt spid="109571">
                                            <p:txEl>
                                              <p:pRg st="3" end="3"/>
                                            </p:txEl>
                                          </p:spTgt>
                                        </p:tgtEl>
                                        <p:attrNameLst>
                                          <p:attrName>style.visibility</p:attrName>
                                        </p:attrNameLst>
                                      </p:cBhvr>
                                      <p:to>
                                        <p:strVal val="visible"/>
                                      </p:to>
                                    </p:set>
                                    <p:animEffect transition="in" filter="box(in)">
                                      <p:cBhvr>
                                        <p:cTn id="19" dur="500"/>
                                        <p:tgtEl>
                                          <p:spTgt spid="109571">
                                            <p:txEl>
                                              <p:pRg st="3" end="3"/>
                                            </p:txEl>
                                          </p:spTgt>
                                        </p:tgtEl>
                                      </p:cBhvr>
                                    </p:animEffect>
                                  </p:childTnLst>
                                </p:cTn>
                              </p:par>
                            </p:childTnLst>
                          </p:cTn>
                        </p:par>
                        <p:par>
                          <p:cTn id="20" fill="hold">
                            <p:stCondLst>
                              <p:cond delay="2000"/>
                            </p:stCondLst>
                            <p:childTnLst>
                              <p:par>
                                <p:cTn id="21" presetID="4" presetClass="entr" presetSubtype="16" fill="hold" nodeType="afterEffect">
                                  <p:stCondLst>
                                    <p:cond delay="0"/>
                                  </p:stCondLst>
                                  <p:childTnLst>
                                    <p:set>
                                      <p:cBhvr>
                                        <p:cTn id="22" dur="1" fill="hold">
                                          <p:stCondLst>
                                            <p:cond delay="0"/>
                                          </p:stCondLst>
                                        </p:cTn>
                                        <p:tgtEl>
                                          <p:spTgt spid="109571">
                                            <p:txEl>
                                              <p:pRg st="4" end="4"/>
                                            </p:txEl>
                                          </p:spTgt>
                                        </p:tgtEl>
                                        <p:attrNameLst>
                                          <p:attrName>style.visibility</p:attrName>
                                        </p:attrNameLst>
                                      </p:cBhvr>
                                      <p:to>
                                        <p:strVal val="visible"/>
                                      </p:to>
                                    </p:set>
                                    <p:animEffect transition="in" filter="box(in)">
                                      <p:cBhvr>
                                        <p:cTn id="23" dur="500"/>
                                        <p:tgtEl>
                                          <p:spTgt spid="10957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pPr>
              <a:defRPr/>
            </a:pPr>
            <a:r>
              <a:rPr lang="en-US"/>
              <a:t>3.02 Understand business publications.</a:t>
            </a:r>
          </a:p>
        </p:txBody>
      </p:sp>
      <p:sp>
        <p:nvSpPr>
          <p:cNvPr id="6" name="Slide Number Placeholder 4"/>
          <p:cNvSpPr>
            <a:spLocks noGrp="1"/>
          </p:cNvSpPr>
          <p:nvPr>
            <p:ph type="sldNum" sz="quarter" idx="11"/>
          </p:nvPr>
        </p:nvSpPr>
        <p:spPr/>
        <p:txBody>
          <a:bodyPr/>
          <a:lstStyle/>
          <a:p>
            <a:pPr>
              <a:defRPr/>
            </a:pPr>
            <a:r>
              <a:rPr lang="en-US"/>
              <a:t>Slide </a:t>
            </a:r>
            <a:fld id="{8BF31CF1-14A7-4650-94FA-C3887F716237}" type="slidenum">
              <a:rPr lang="en-US"/>
              <a:pPr>
                <a:defRPr/>
              </a:pPr>
              <a:t>12</a:t>
            </a:fld>
            <a:endParaRPr lang="en-US"/>
          </a:p>
        </p:txBody>
      </p:sp>
      <p:sp>
        <p:nvSpPr>
          <p:cNvPr id="14340" name="Rectangle 2"/>
          <p:cNvSpPr>
            <a:spLocks noGrp="1" noChangeArrowheads="1"/>
          </p:cNvSpPr>
          <p:nvPr>
            <p:ph type="title"/>
          </p:nvPr>
        </p:nvSpPr>
        <p:spPr/>
        <p:txBody>
          <a:bodyPr/>
          <a:lstStyle/>
          <a:p>
            <a:pPr eaLnBrk="1" hangingPunct="1"/>
            <a:r>
              <a:rPr lang="en-US" dirty="0" smtClean="0"/>
              <a:t>Flyer</a:t>
            </a:r>
          </a:p>
        </p:txBody>
      </p:sp>
      <p:sp>
        <p:nvSpPr>
          <p:cNvPr id="112643" name="Rectangle 3"/>
          <p:cNvSpPr>
            <a:spLocks noGrp="1" noChangeArrowheads="1"/>
          </p:cNvSpPr>
          <p:nvPr>
            <p:ph type="body" idx="1"/>
          </p:nvPr>
        </p:nvSpPr>
        <p:spPr>
          <a:xfrm>
            <a:off x="457200" y="990600"/>
            <a:ext cx="8305800" cy="4953000"/>
          </a:xfrm>
        </p:spPr>
        <p:txBody>
          <a:bodyPr/>
          <a:lstStyle/>
          <a:p>
            <a:pPr eaLnBrk="1" hangingPunct="1"/>
            <a:r>
              <a:rPr lang="en-US" sz="2800" dirty="0" smtClean="0"/>
              <a:t>A one-page document used by a business or individual to advertise or provide information about a one-time upcoming event.</a:t>
            </a:r>
          </a:p>
          <a:p>
            <a:pPr lvl="1" eaLnBrk="1" hangingPunct="1"/>
            <a:r>
              <a:rPr lang="en-US" sz="2400" dirty="0" smtClean="0"/>
              <a:t>Examples: a play or a PTSA meeting</a:t>
            </a:r>
          </a:p>
          <a:p>
            <a:pPr eaLnBrk="1" hangingPunct="1"/>
            <a:r>
              <a:rPr lang="en-US" sz="2800" dirty="0" smtClean="0"/>
              <a:t>Typically used to convey information that is </a:t>
            </a:r>
            <a:r>
              <a:rPr lang="en-US" sz="2800" b="1" dirty="0" smtClean="0"/>
              <a:t>temporary </a:t>
            </a:r>
            <a:r>
              <a:rPr lang="en-US" sz="2800" dirty="0" smtClean="0"/>
              <a:t>in nature and has a short life span.</a:t>
            </a:r>
          </a:p>
          <a:p>
            <a:pPr eaLnBrk="1" hangingPunct="1"/>
            <a:r>
              <a:rPr lang="en-US" sz="2800" dirty="0" smtClean="0"/>
              <a:t>Advertises a single event and is used for a one-time purpose.</a:t>
            </a:r>
          </a:p>
          <a:p>
            <a:pPr lvl="1" eaLnBrk="1" hangingPunct="1"/>
            <a:r>
              <a:rPr lang="en-US" sz="2400" dirty="0" smtClean="0"/>
              <a:t>Distributed via an attachment to email, by posting on bulletin boards or telephone poles, or handed out on the street.</a:t>
            </a:r>
          </a:p>
        </p:txBody>
      </p:sp>
      <p:sp>
        <p:nvSpPr>
          <p:cNvPr id="14342" name="AutoShape 4">
            <a:hlinkClick r:id="rId3" action="ppaction://hlinksldjump" highlightClick="1">
              <a:snd r:embed="rId4" name="whoosh.wav"/>
            </a:hlinkClick>
          </p:cNvPr>
          <p:cNvSpPr>
            <a:spLocks noChangeArrowheads="1"/>
          </p:cNvSpPr>
          <p:nvPr/>
        </p:nvSpPr>
        <p:spPr bwMode="auto">
          <a:xfrm>
            <a:off x="533400" y="5867400"/>
            <a:ext cx="533400" cy="533400"/>
          </a:xfrm>
          <a:prstGeom prst="actionButtonBackPrevious">
            <a:avLst/>
          </a:prstGeom>
          <a:solidFill>
            <a:schemeClr val="bg1"/>
          </a:solidFill>
          <a:ln w="9525">
            <a:noFill/>
            <a:miter lim="800000"/>
            <a:headEnd/>
            <a:tailEnd/>
          </a:ln>
        </p:spPr>
        <p:txBody>
          <a:bodyPr wrap="none" anchor="ctr"/>
          <a:lstStyle/>
          <a:p>
            <a:pPr algn="ctr"/>
            <a:r>
              <a:rPr lang="en-US"/>
              <a:t>Back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112643">
                                            <p:txEl>
                                              <p:pRg st="0" end="0"/>
                                            </p:txEl>
                                          </p:spTgt>
                                        </p:tgtEl>
                                        <p:attrNameLst>
                                          <p:attrName>style.visibility</p:attrName>
                                        </p:attrNameLst>
                                      </p:cBhvr>
                                      <p:to>
                                        <p:strVal val="visible"/>
                                      </p:to>
                                    </p:set>
                                    <p:animEffect transition="in" filter="box(in)">
                                      <p:cBhvr>
                                        <p:cTn id="7" dur="500"/>
                                        <p:tgtEl>
                                          <p:spTgt spid="112643">
                                            <p:txEl>
                                              <p:pRg st="0" end="0"/>
                                            </p:txEl>
                                          </p:spTgt>
                                        </p:tgtEl>
                                      </p:cBhvr>
                                    </p:animEffect>
                                  </p:childTnLst>
                                </p:cTn>
                              </p:par>
                            </p:childTnLst>
                          </p:cTn>
                        </p:par>
                        <p:par>
                          <p:cTn id="8" fill="hold">
                            <p:stCondLst>
                              <p:cond delay="500"/>
                            </p:stCondLst>
                            <p:childTnLst>
                              <p:par>
                                <p:cTn id="9" presetID="4" presetClass="entr" presetSubtype="16" fill="hold" nodeType="afterEffect">
                                  <p:stCondLst>
                                    <p:cond delay="0"/>
                                  </p:stCondLst>
                                  <p:childTnLst>
                                    <p:set>
                                      <p:cBhvr>
                                        <p:cTn id="10" dur="1" fill="hold">
                                          <p:stCondLst>
                                            <p:cond delay="0"/>
                                          </p:stCondLst>
                                        </p:cTn>
                                        <p:tgtEl>
                                          <p:spTgt spid="112643">
                                            <p:txEl>
                                              <p:pRg st="1" end="1"/>
                                            </p:txEl>
                                          </p:spTgt>
                                        </p:tgtEl>
                                        <p:attrNameLst>
                                          <p:attrName>style.visibility</p:attrName>
                                        </p:attrNameLst>
                                      </p:cBhvr>
                                      <p:to>
                                        <p:strVal val="visible"/>
                                      </p:to>
                                    </p:set>
                                    <p:animEffect transition="in" filter="box(in)">
                                      <p:cBhvr>
                                        <p:cTn id="11" dur="500"/>
                                        <p:tgtEl>
                                          <p:spTgt spid="112643">
                                            <p:txEl>
                                              <p:pRg st="1" end="1"/>
                                            </p:txEl>
                                          </p:spTgt>
                                        </p:tgtEl>
                                      </p:cBhvr>
                                    </p:animEffect>
                                  </p:childTnLst>
                                </p:cTn>
                              </p:par>
                            </p:childTnLst>
                          </p:cTn>
                        </p:par>
                        <p:par>
                          <p:cTn id="12" fill="hold">
                            <p:stCondLst>
                              <p:cond delay="1000"/>
                            </p:stCondLst>
                            <p:childTnLst>
                              <p:par>
                                <p:cTn id="13" presetID="4" presetClass="entr" presetSubtype="16" fill="hold" nodeType="afterEffect">
                                  <p:stCondLst>
                                    <p:cond delay="0"/>
                                  </p:stCondLst>
                                  <p:childTnLst>
                                    <p:set>
                                      <p:cBhvr>
                                        <p:cTn id="14" dur="1" fill="hold">
                                          <p:stCondLst>
                                            <p:cond delay="0"/>
                                          </p:stCondLst>
                                        </p:cTn>
                                        <p:tgtEl>
                                          <p:spTgt spid="112643">
                                            <p:txEl>
                                              <p:pRg st="4" end="4"/>
                                            </p:txEl>
                                          </p:spTgt>
                                        </p:tgtEl>
                                        <p:attrNameLst>
                                          <p:attrName>style.visibility</p:attrName>
                                        </p:attrNameLst>
                                      </p:cBhvr>
                                      <p:to>
                                        <p:strVal val="visible"/>
                                      </p:to>
                                    </p:set>
                                    <p:animEffect transition="in" filter="box(in)">
                                      <p:cBhvr>
                                        <p:cTn id="15" dur="500"/>
                                        <p:tgtEl>
                                          <p:spTgt spid="112643">
                                            <p:txEl>
                                              <p:pRg st="4" end="4"/>
                                            </p:txEl>
                                          </p:spTgt>
                                        </p:tgtEl>
                                      </p:cBhvr>
                                    </p:animEffect>
                                  </p:childTnLst>
                                </p:cTn>
                              </p:par>
                            </p:childTnLst>
                          </p:cTn>
                        </p:par>
                        <p:par>
                          <p:cTn id="16" fill="hold">
                            <p:stCondLst>
                              <p:cond delay="1500"/>
                            </p:stCondLst>
                            <p:childTnLst>
                              <p:par>
                                <p:cTn id="17" presetID="4" presetClass="entr" presetSubtype="16" fill="hold" nodeType="afterEffect">
                                  <p:stCondLst>
                                    <p:cond delay="0"/>
                                  </p:stCondLst>
                                  <p:childTnLst>
                                    <p:set>
                                      <p:cBhvr>
                                        <p:cTn id="18" dur="1" fill="hold">
                                          <p:stCondLst>
                                            <p:cond delay="0"/>
                                          </p:stCondLst>
                                        </p:cTn>
                                        <p:tgtEl>
                                          <p:spTgt spid="112643">
                                            <p:txEl>
                                              <p:pRg st="2" end="2"/>
                                            </p:txEl>
                                          </p:spTgt>
                                        </p:tgtEl>
                                        <p:attrNameLst>
                                          <p:attrName>style.visibility</p:attrName>
                                        </p:attrNameLst>
                                      </p:cBhvr>
                                      <p:to>
                                        <p:strVal val="visible"/>
                                      </p:to>
                                    </p:set>
                                    <p:animEffect transition="in" filter="box(in)">
                                      <p:cBhvr>
                                        <p:cTn id="19" dur="500"/>
                                        <p:tgtEl>
                                          <p:spTgt spid="112643">
                                            <p:txEl>
                                              <p:pRg st="2" end="2"/>
                                            </p:txEl>
                                          </p:spTgt>
                                        </p:tgtEl>
                                      </p:cBhvr>
                                    </p:animEffect>
                                  </p:childTnLst>
                                </p:cTn>
                              </p:par>
                            </p:childTnLst>
                          </p:cTn>
                        </p:par>
                        <p:par>
                          <p:cTn id="20" fill="hold">
                            <p:stCondLst>
                              <p:cond delay="2000"/>
                            </p:stCondLst>
                            <p:childTnLst>
                              <p:par>
                                <p:cTn id="21" presetID="4" presetClass="entr" presetSubtype="16" fill="hold" nodeType="afterEffect">
                                  <p:stCondLst>
                                    <p:cond delay="0"/>
                                  </p:stCondLst>
                                  <p:childTnLst>
                                    <p:set>
                                      <p:cBhvr>
                                        <p:cTn id="22" dur="1" fill="hold">
                                          <p:stCondLst>
                                            <p:cond delay="0"/>
                                          </p:stCondLst>
                                        </p:cTn>
                                        <p:tgtEl>
                                          <p:spTgt spid="112643">
                                            <p:txEl>
                                              <p:pRg st="3" end="3"/>
                                            </p:txEl>
                                          </p:spTgt>
                                        </p:tgtEl>
                                        <p:attrNameLst>
                                          <p:attrName>style.visibility</p:attrName>
                                        </p:attrNameLst>
                                      </p:cBhvr>
                                      <p:to>
                                        <p:strVal val="visible"/>
                                      </p:to>
                                    </p:set>
                                    <p:animEffect transition="in" filter="box(in)">
                                      <p:cBhvr>
                                        <p:cTn id="23" dur="500"/>
                                        <p:tgtEl>
                                          <p:spTgt spid="1126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pPr>
              <a:defRPr/>
            </a:pPr>
            <a:r>
              <a:rPr lang="en-US"/>
              <a:t>3.02 Understand business publications.</a:t>
            </a:r>
          </a:p>
        </p:txBody>
      </p:sp>
      <p:sp>
        <p:nvSpPr>
          <p:cNvPr id="6" name="Slide Number Placeholder 4"/>
          <p:cNvSpPr>
            <a:spLocks noGrp="1"/>
          </p:cNvSpPr>
          <p:nvPr>
            <p:ph type="sldNum" sz="quarter" idx="11"/>
          </p:nvPr>
        </p:nvSpPr>
        <p:spPr/>
        <p:txBody>
          <a:bodyPr/>
          <a:lstStyle/>
          <a:p>
            <a:pPr>
              <a:defRPr/>
            </a:pPr>
            <a:r>
              <a:rPr lang="en-US"/>
              <a:t>Slide </a:t>
            </a:r>
            <a:fld id="{559CE957-A16D-45B6-B399-A7734B04F01E}" type="slidenum">
              <a:rPr lang="en-US"/>
              <a:pPr>
                <a:defRPr/>
              </a:pPr>
              <a:t>13</a:t>
            </a:fld>
            <a:endParaRPr lang="en-US"/>
          </a:p>
        </p:txBody>
      </p:sp>
      <p:sp>
        <p:nvSpPr>
          <p:cNvPr id="15364" name="Rectangle 2"/>
          <p:cNvSpPr>
            <a:spLocks noGrp="1" noChangeArrowheads="1"/>
          </p:cNvSpPr>
          <p:nvPr>
            <p:ph type="title"/>
          </p:nvPr>
        </p:nvSpPr>
        <p:spPr>
          <a:xfrm>
            <a:off x="457200" y="228600"/>
            <a:ext cx="8001000" cy="990600"/>
          </a:xfrm>
        </p:spPr>
        <p:txBody>
          <a:bodyPr/>
          <a:lstStyle/>
          <a:p>
            <a:pPr eaLnBrk="1" hangingPunct="1"/>
            <a:r>
              <a:rPr lang="en-US" dirty="0" smtClean="0"/>
              <a:t>Brochure</a:t>
            </a:r>
          </a:p>
        </p:txBody>
      </p:sp>
      <p:sp>
        <p:nvSpPr>
          <p:cNvPr id="116739" name="Rectangle 3"/>
          <p:cNvSpPr>
            <a:spLocks noGrp="1" noChangeArrowheads="1"/>
          </p:cNvSpPr>
          <p:nvPr>
            <p:ph type="body" idx="1"/>
          </p:nvPr>
        </p:nvSpPr>
        <p:spPr>
          <a:xfrm>
            <a:off x="304800" y="838200"/>
            <a:ext cx="8610600" cy="5486400"/>
          </a:xfrm>
        </p:spPr>
        <p:txBody>
          <a:bodyPr/>
          <a:lstStyle/>
          <a:p>
            <a:pPr eaLnBrk="1" hangingPunct="1">
              <a:lnSpc>
                <a:spcPct val="90000"/>
              </a:lnSpc>
              <a:spcBef>
                <a:spcPts val="0"/>
              </a:spcBef>
              <a:spcAft>
                <a:spcPts val="0"/>
              </a:spcAft>
            </a:pPr>
            <a:r>
              <a:rPr lang="en-US" sz="2400" dirty="0" smtClean="0"/>
              <a:t>Used by an organization or individual to inform or advertise</a:t>
            </a:r>
          </a:p>
          <a:p>
            <a:pPr lvl="1" eaLnBrk="1" hangingPunct="1">
              <a:lnSpc>
                <a:spcPct val="90000"/>
              </a:lnSpc>
              <a:spcBef>
                <a:spcPts val="0"/>
              </a:spcBef>
              <a:spcAft>
                <a:spcPts val="0"/>
              </a:spcAft>
            </a:pPr>
            <a:r>
              <a:rPr lang="en-US" sz="2400" dirty="0" smtClean="0"/>
              <a:t>such as, a description of the AP program at a school, or the pathways within each career cluster, or a course description for Computer Applications, and product descriptions</a:t>
            </a:r>
          </a:p>
          <a:p>
            <a:pPr eaLnBrk="1" hangingPunct="1">
              <a:lnSpc>
                <a:spcPct val="90000"/>
              </a:lnSpc>
              <a:spcBef>
                <a:spcPct val="25000"/>
              </a:spcBef>
              <a:spcAft>
                <a:spcPct val="25000"/>
              </a:spcAft>
            </a:pPr>
            <a:r>
              <a:rPr lang="en-US" sz="2400" dirty="0" smtClean="0"/>
              <a:t>Used to provide information, educate, or advertise a specific topic or product </a:t>
            </a:r>
          </a:p>
          <a:p>
            <a:pPr eaLnBrk="1" hangingPunct="1">
              <a:lnSpc>
                <a:spcPct val="90000"/>
              </a:lnSpc>
              <a:spcBef>
                <a:spcPct val="25000"/>
              </a:spcBef>
              <a:spcAft>
                <a:spcPct val="25000"/>
              </a:spcAft>
            </a:pPr>
            <a:r>
              <a:rPr lang="en-US" sz="2400" dirty="0" smtClean="0"/>
              <a:t>More long-term nature than that of a flyer</a:t>
            </a:r>
          </a:p>
          <a:p>
            <a:pPr eaLnBrk="1" hangingPunct="1">
              <a:lnSpc>
                <a:spcPct val="90000"/>
              </a:lnSpc>
              <a:spcBef>
                <a:spcPts val="0"/>
              </a:spcBef>
              <a:spcAft>
                <a:spcPts val="0"/>
              </a:spcAft>
            </a:pPr>
            <a:r>
              <a:rPr lang="en-US" sz="2400" dirty="0" smtClean="0"/>
              <a:t>Describes a single entity in detail</a:t>
            </a:r>
          </a:p>
          <a:p>
            <a:pPr lvl="1" eaLnBrk="1" hangingPunct="1">
              <a:lnSpc>
                <a:spcPct val="90000"/>
              </a:lnSpc>
              <a:spcBef>
                <a:spcPts val="0"/>
              </a:spcBef>
              <a:spcAft>
                <a:spcPts val="0"/>
              </a:spcAft>
            </a:pPr>
            <a:r>
              <a:rPr lang="en-US" sz="2000" dirty="0" smtClean="0"/>
              <a:t> </a:t>
            </a:r>
            <a:r>
              <a:rPr lang="en-US" sz="2400" dirty="0" smtClean="0"/>
              <a:t>such as, a course or a product or service</a:t>
            </a:r>
          </a:p>
          <a:p>
            <a:pPr eaLnBrk="1" hangingPunct="1">
              <a:lnSpc>
                <a:spcPct val="90000"/>
              </a:lnSpc>
              <a:spcBef>
                <a:spcPct val="25000"/>
              </a:spcBef>
              <a:spcAft>
                <a:spcPct val="25000"/>
              </a:spcAft>
            </a:pPr>
            <a:r>
              <a:rPr lang="en-US" sz="2200" dirty="0" smtClean="0"/>
              <a:t>A short publication, generally printed on higher grade paper than a flyer, which employs the use of color and graphics.</a:t>
            </a:r>
          </a:p>
          <a:p>
            <a:pPr lvl="1" eaLnBrk="1" hangingPunct="1">
              <a:lnSpc>
                <a:spcPct val="90000"/>
              </a:lnSpc>
              <a:spcBef>
                <a:spcPct val="25000"/>
              </a:spcBef>
              <a:spcAft>
                <a:spcPct val="25000"/>
              </a:spcAft>
            </a:pPr>
            <a:r>
              <a:rPr lang="en-US" sz="2000" dirty="0" smtClean="0"/>
              <a:t>May be in single-sheet form, printed front and back for bi-fold or tri-fold presentation, or they may be printed in booklet sheet form</a:t>
            </a:r>
          </a:p>
        </p:txBody>
      </p:sp>
      <p:sp>
        <p:nvSpPr>
          <p:cNvPr id="15366" name="AutoShape 4">
            <a:hlinkClick r:id="rId3" action="ppaction://hlinksldjump" highlightClick="1">
              <a:snd r:embed="rId4" name="push.wav"/>
            </a:hlinkClick>
          </p:cNvPr>
          <p:cNvSpPr>
            <a:spLocks noChangeArrowheads="1"/>
          </p:cNvSpPr>
          <p:nvPr/>
        </p:nvSpPr>
        <p:spPr bwMode="auto">
          <a:xfrm>
            <a:off x="152400" y="6172200"/>
            <a:ext cx="457200" cy="457200"/>
          </a:xfrm>
          <a:prstGeom prst="actionButtonBackPrevious">
            <a:avLst/>
          </a:prstGeom>
          <a:solidFill>
            <a:schemeClr val="bg1"/>
          </a:solidFill>
          <a:ln w="9525">
            <a:noFill/>
            <a:miter lim="800000"/>
            <a:headEnd/>
            <a:tailEnd/>
          </a:ln>
        </p:spPr>
        <p:txBody>
          <a:bodyPr wrap="none" anchor="ctr"/>
          <a:lstStyle/>
          <a:p>
            <a:pPr algn="ctr"/>
            <a:r>
              <a:rPr lang="en-US" dirty="0"/>
              <a:t>Back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16739">
                                            <p:txEl>
                                              <p:pRg st="0" end="0"/>
                                            </p:txEl>
                                          </p:spTgt>
                                        </p:tgtEl>
                                        <p:attrNameLst>
                                          <p:attrName>style.visibility</p:attrName>
                                        </p:attrNameLst>
                                      </p:cBhvr>
                                      <p:to>
                                        <p:strVal val="visible"/>
                                      </p:to>
                                    </p:set>
                                    <p:anim calcmode="lin" valueType="num">
                                      <p:cBhvr additive="base">
                                        <p:cTn id="7" dur="500" fill="hold"/>
                                        <p:tgtEl>
                                          <p:spTgt spid="1167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6739">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116739">
                                            <p:txEl>
                                              <p:pRg st="1" end="1"/>
                                            </p:txEl>
                                          </p:spTgt>
                                        </p:tgtEl>
                                        <p:attrNameLst>
                                          <p:attrName>style.visibility</p:attrName>
                                        </p:attrNameLst>
                                      </p:cBhvr>
                                      <p:to>
                                        <p:strVal val="visible"/>
                                      </p:to>
                                    </p:set>
                                    <p:anim calcmode="lin" valueType="num">
                                      <p:cBhvr additive="base">
                                        <p:cTn id="12" dur="500" fill="hold"/>
                                        <p:tgtEl>
                                          <p:spTgt spid="116739">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16739">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116739">
                                            <p:txEl>
                                              <p:pRg st="2" end="2"/>
                                            </p:txEl>
                                          </p:spTgt>
                                        </p:tgtEl>
                                        <p:attrNameLst>
                                          <p:attrName>style.visibility</p:attrName>
                                        </p:attrNameLst>
                                      </p:cBhvr>
                                      <p:to>
                                        <p:strVal val="visible"/>
                                      </p:to>
                                    </p:set>
                                    <p:anim calcmode="lin" valueType="num">
                                      <p:cBhvr additive="base">
                                        <p:cTn id="17" dur="500" fill="hold"/>
                                        <p:tgtEl>
                                          <p:spTgt spid="116739">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16739">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116739">
                                            <p:txEl>
                                              <p:pRg st="3" end="3"/>
                                            </p:txEl>
                                          </p:spTgt>
                                        </p:tgtEl>
                                        <p:attrNameLst>
                                          <p:attrName>style.visibility</p:attrName>
                                        </p:attrNameLst>
                                      </p:cBhvr>
                                      <p:to>
                                        <p:strVal val="visible"/>
                                      </p:to>
                                    </p:set>
                                    <p:anim calcmode="lin" valueType="num">
                                      <p:cBhvr additive="base">
                                        <p:cTn id="22" dur="500" fill="hold"/>
                                        <p:tgtEl>
                                          <p:spTgt spid="116739">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116739">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nodeType="afterEffect">
                                  <p:stCondLst>
                                    <p:cond delay="0"/>
                                  </p:stCondLst>
                                  <p:childTnLst>
                                    <p:set>
                                      <p:cBhvr>
                                        <p:cTn id="26" dur="1" fill="hold">
                                          <p:stCondLst>
                                            <p:cond delay="0"/>
                                          </p:stCondLst>
                                        </p:cTn>
                                        <p:tgtEl>
                                          <p:spTgt spid="116739">
                                            <p:txEl>
                                              <p:pRg st="4" end="4"/>
                                            </p:txEl>
                                          </p:spTgt>
                                        </p:tgtEl>
                                        <p:attrNameLst>
                                          <p:attrName>style.visibility</p:attrName>
                                        </p:attrNameLst>
                                      </p:cBhvr>
                                      <p:to>
                                        <p:strVal val="visible"/>
                                      </p:to>
                                    </p:set>
                                    <p:anim calcmode="lin" valueType="num">
                                      <p:cBhvr additive="base">
                                        <p:cTn id="27" dur="500" fill="hold"/>
                                        <p:tgtEl>
                                          <p:spTgt spid="116739">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16739">
                                            <p:txEl>
                                              <p:pRg st="4" end="4"/>
                                            </p:txEl>
                                          </p:spTgt>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nodeType="afterEffect">
                                  <p:stCondLst>
                                    <p:cond delay="0"/>
                                  </p:stCondLst>
                                  <p:childTnLst>
                                    <p:set>
                                      <p:cBhvr>
                                        <p:cTn id="31" dur="1" fill="hold">
                                          <p:stCondLst>
                                            <p:cond delay="0"/>
                                          </p:stCondLst>
                                        </p:cTn>
                                        <p:tgtEl>
                                          <p:spTgt spid="116739">
                                            <p:txEl>
                                              <p:pRg st="5" end="5"/>
                                            </p:txEl>
                                          </p:spTgt>
                                        </p:tgtEl>
                                        <p:attrNameLst>
                                          <p:attrName>style.visibility</p:attrName>
                                        </p:attrNameLst>
                                      </p:cBhvr>
                                      <p:to>
                                        <p:strVal val="visible"/>
                                      </p:to>
                                    </p:set>
                                    <p:anim calcmode="lin" valueType="num">
                                      <p:cBhvr additive="base">
                                        <p:cTn id="32" dur="500" fill="hold"/>
                                        <p:tgtEl>
                                          <p:spTgt spid="116739">
                                            <p:txEl>
                                              <p:pRg st="5" end="5"/>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116739">
                                            <p:txEl>
                                              <p:pRg st="5" end="5"/>
                                            </p:txEl>
                                          </p:spTgt>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4" fill="hold" nodeType="afterEffect">
                                  <p:stCondLst>
                                    <p:cond delay="0"/>
                                  </p:stCondLst>
                                  <p:childTnLst>
                                    <p:set>
                                      <p:cBhvr>
                                        <p:cTn id="36" dur="1" fill="hold">
                                          <p:stCondLst>
                                            <p:cond delay="0"/>
                                          </p:stCondLst>
                                        </p:cTn>
                                        <p:tgtEl>
                                          <p:spTgt spid="116739">
                                            <p:txEl>
                                              <p:pRg st="6" end="6"/>
                                            </p:txEl>
                                          </p:spTgt>
                                        </p:tgtEl>
                                        <p:attrNameLst>
                                          <p:attrName>style.visibility</p:attrName>
                                        </p:attrNameLst>
                                      </p:cBhvr>
                                      <p:to>
                                        <p:strVal val="visible"/>
                                      </p:to>
                                    </p:set>
                                    <p:anim calcmode="lin" valueType="num">
                                      <p:cBhvr additive="base">
                                        <p:cTn id="37" dur="500" fill="hold"/>
                                        <p:tgtEl>
                                          <p:spTgt spid="116739">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16739">
                                            <p:txEl>
                                              <p:pRg st="6" end="6"/>
                                            </p:txEl>
                                          </p:spTgt>
                                        </p:tgtEl>
                                        <p:attrNameLst>
                                          <p:attrName>ppt_y</p:attrName>
                                        </p:attrNameLst>
                                      </p:cBhvr>
                                      <p:tavLst>
                                        <p:tav tm="0">
                                          <p:val>
                                            <p:strVal val="1+#ppt_h/2"/>
                                          </p:val>
                                        </p:tav>
                                        <p:tav tm="100000">
                                          <p:val>
                                            <p:strVal val="#ppt_y"/>
                                          </p:val>
                                        </p:tav>
                                      </p:tavLst>
                                    </p:anim>
                                  </p:childTnLst>
                                </p:cTn>
                              </p:par>
                            </p:childTnLst>
                          </p:cTn>
                        </p:par>
                        <p:par>
                          <p:cTn id="39" fill="hold">
                            <p:stCondLst>
                              <p:cond delay="3500"/>
                            </p:stCondLst>
                            <p:childTnLst>
                              <p:par>
                                <p:cTn id="40" presetID="2" presetClass="entr" presetSubtype="4" fill="hold" nodeType="afterEffect">
                                  <p:stCondLst>
                                    <p:cond delay="0"/>
                                  </p:stCondLst>
                                  <p:childTnLst>
                                    <p:set>
                                      <p:cBhvr>
                                        <p:cTn id="41" dur="1" fill="hold">
                                          <p:stCondLst>
                                            <p:cond delay="0"/>
                                          </p:stCondLst>
                                        </p:cTn>
                                        <p:tgtEl>
                                          <p:spTgt spid="116739">
                                            <p:txEl>
                                              <p:pRg st="7" end="7"/>
                                            </p:txEl>
                                          </p:spTgt>
                                        </p:tgtEl>
                                        <p:attrNameLst>
                                          <p:attrName>style.visibility</p:attrName>
                                        </p:attrNameLst>
                                      </p:cBhvr>
                                      <p:to>
                                        <p:strVal val="visible"/>
                                      </p:to>
                                    </p:set>
                                    <p:anim calcmode="lin" valueType="num">
                                      <p:cBhvr additive="base">
                                        <p:cTn id="42" dur="500" fill="hold"/>
                                        <p:tgtEl>
                                          <p:spTgt spid="116739">
                                            <p:txEl>
                                              <p:pRg st="7" end="7"/>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116739">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pPr>
              <a:defRPr/>
            </a:pPr>
            <a:r>
              <a:rPr lang="en-US"/>
              <a:t>3.02 Understand business publications.</a:t>
            </a:r>
          </a:p>
        </p:txBody>
      </p:sp>
      <p:sp>
        <p:nvSpPr>
          <p:cNvPr id="6" name="Slide Number Placeholder 4"/>
          <p:cNvSpPr>
            <a:spLocks noGrp="1"/>
          </p:cNvSpPr>
          <p:nvPr>
            <p:ph type="sldNum" sz="quarter" idx="11"/>
          </p:nvPr>
        </p:nvSpPr>
        <p:spPr/>
        <p:txBody>
          <a:bodyPr/>
          <a:lstStyle/>
          <a:p>
            <a:pPr>
              <a:defRPr/>
            </a:pPr>
            <a:r>
              <a:rPr lang="en-US"/>
              <a:t>Slide </a:t>
            </a:r>
            <a:fld id="{B135FA42-C70A-4872-B4DA-1739F5CCB9EF}" type="slidenum">
              <a:rPr lang="en-US"/>
              <a:pPr>
                <a:defRPr/>
              </a:pPr>
              <a:t>14</a:t>
            </a:fld>
            <a:endParaRPr lang="en-US"/>
          </a:p>
        </p:txBody>
      </p:sp>
      <p:sp>
        <p:nvSpPr>
          <p:cNvPr id="16388" name="Rectangle 2"/>
          <p:cNvSpPr>
            <a:spLocks noGrp="1" noChangeArrowheads="1"/>
          </p:cNvSpPr>
          <p:nvPr>
            <p:ph type="title"/>
          </p:nvPr>
        </p:nvSpPr>
        <p:spPr>
          <a:xfrm>
            <a:off x="381000" y="304800"/>
            <a:ext cx="3886200" cy="685800"/>
          </a:xfrm>
        </p:spPr>
        <p:txBody>
          <a:bodyPr/>
          <a:lstStyle/>
          <a:p>
            <a:pPr eaLnBrk="1" hangingPunct="1"/>
            <a:r>
              <a:rPr lang="en-US" dirty="0" smtClean="0"/>
              <a:t>Newsletter</a:t>
            </a:r>
          </a:p>
        </p:txBody>
      </p:sp>
      <p:sp>
        <p:nvSpPr>
          <p:cNvPr id="113669" name="Rectangle 5"/>
          <p:cNvSpPr>
            <a:spLocks noGrp="1" noChangeArrowheads="1"/>
          </p:cNvSpPr>
          <p:nvPr>
            <p:ph type="body" idx="1"/>
          </p:nvPr>
        </p:nvSpPr>
        <p:spPr>
          <a:xfrm>
            <a:off x="457200" y="914400"/>
            <a:ext cx="8305800" cy="5181600"/>
          </a:xfrm>
        </p:spPr>
        <p:txBody>
          <a:bodyPr/>
          <a:lstStyle/>
          <a:p>
            <a:pPr eaLnBrk="1" hangingPunct="1">
              <a:lnSpc>
                <a:spcPct val="90000"/>
              </a:lnSpc>
              <a:spcBef>
                <a:spcPct val="25000"/>
              </a:spcBef>
              <a:spcAft>
                <a:spcPct val="25000"/>
              </a:spcAft>
            </a:pPr>
            <a:r>
              <a:rPr lang="en-US" sz="2400" dirty="0" smtClean="0"/>
              <a:t>A publication created by a business or individual that is distributed on a regular basis – weekly, monthly, or quarterly</a:t>
            </a:r>
          </a:p>
          <a:p>
            <a:pPr eaLnBrk="1" hangingPunct="1">
              <a:lnSpc>
                <a:spcPct val="90000"/>
              </a:lnSpc>
              <a:spcBef>
                <a:spcPct val="25000"/>
              </a:spcBef>
              <a:spcAft>
                <a:spcPct val="25000"/>
              </a:spcAft>
            </a:pPr>
            <a:r>
              <a:rPr lang="en-US" sz="2400" dirty="0" smtClean="0"/>
              <a:t>Used to provide informational updates to a specific club, group, organization, agency, or business </a:t>
            </a:r>
          </a:p>
          <a:p>
            <a:pPr eaLnBrk="1" hangingPunct="1">
              <a:lnSpc>
                <a:spcPct val="90000"/>
              </a:lnSpc>
              <a:spcBef>
                <a:spcPct val="25000"/>
              </a:spcBef>
              <a:spcAft>
                <a:spcPct val="25000"/>
              </a:spcAft>
            </a:pPr>
            <a:r>
              <a:rPr lang="en-US" sz="2400" dirty="0" smtClean="0"/>
              <a:t>Describes a variety of events over a specific time period</a:t>
            </a:r>
          </a:p>
          <a:p>
            <a:pPr eaLnBrk="1" hangingPunct="1">
              <a:lnSpc>
                <a:spcPct val="90000"/>
              </a:lnSpc>
              <a:spcBef>
                <a:spcPct val="25000"/>
              </a:spcBef>
              <a:spcAft>
                <a:spcPct val="25000"/>
              </a:spcAft>
            </a:pPr>
            <a:r>
              <a:rPr lang="en-US" sz="2400" dirty="0" smtClean="0"/>
              <a:t>Usually tailored to a specific group</a:t>
            </a:r>
          </a:p>
          <a:p>
            <a:pPr eaLnBrk="1" hangingPunct="1">
              <a:lnSpc>
                <a:spcPct val="90000"/>
              </a:lnSpc>
              <a:spcBef>
                <a:spcPct val="25000"/>
              </a:spcBef>
              <a:spcAft>
                <a:spcPct val="25000"/>
              </a:spcAft>
            </a:pPr>
            <a:r>
              <a:rPr lang="en-US" sz="2400" dirty="0" smtClean="0"/>
              <a:t>Typically formatted in columns with side headings, graphics, and text boxes</a:t>
            </a:r>
          </a:p>
          <a:p>
            <a:pPr lvl="1" eaLnBrk="1" hangingPunct="1">
              <a:lnSpc>
                <a:spcPct val="90000"/>
              </a:lnSpc>
              <a:spcBef>
                <a:spcPct val="25000"/>
              </a:spcBef>
              <a:spcAft>
                <a:spcPct val="25000"/>
              </a:spcAft>
            </a:pPr>
            <a:r>
              <a:rPr lang="en-US" sz="2200" dirty="0" smtClean="0"/>
              <a:t>Examples of uses of newsletters include the PTSA newsletter published at your school, those distributed by churches, and those used to convey the news and events of the Boys and Girls Clubs</a:t>
            </a:r>
          </a:p>
        </p:txBody>
      </p:sp>
      <p:sp>
        <p:nvSpPr>
          <p:cNvPr id="16390" name="AutoShape 6">
            <a:hlinkClick r:id="rId3" action="ppaction://hlinksldjump" highlightClick="1">
              <a:snd r:embed="rId4" name="voltage.wav"/>
            </a:hlinkClick>
          </p:cNvPr>
          <p:cNvSpPr>
            <a:spLocks noChangeArrowheads="1"/>
          </p:cNvSpPr>
          <p:nvPr/>
        </p:nvSpPr>
        <p:spPr bwMode="auto">
          <a:xfrm>
            <a:off x="533400" y="6172200"/>
            <a:ext cx="457200" cy="457200"/>
          </a:xfrm>
          <a:prstGeom prst="actionButtonBackPrevious">
            <a:avLst/>
          </a:prstGeom>
          <a:solidFill>
            <a:schemeClr val="bg1"/>
          </a:solidFill>
          <a:ln w="9525">
            <a:noFill/>
            <a:miter lim="800000"/>
            <a:headEnd/>
            <a:tailEnd/>
          </a:ln>
        </p:spPr>
        <p:txBody>
          <a:bodyPr wrap="none" anchor="ctr"/>
          <a:lstStyle/>
          <a:p>
            <a:pPr algn="ctr"/>
            <a:r>
              <a:rPr lang="en-US" dirty="0"/>
              <a:t>Back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113669">
                                            <p:txEl>
                                              <p:pRg st="0" end="0"/>
                                            </p:txEl>
                                          </p:spTgt>
                                        </p:tgtEl>
                                        <p:attrNameLst>
                                          <p:attrName>style.visibility</p:attrName>
                                        </p:attrNameLst>
                                      </p:cBhvr>
                                      <p:to>
                                        <p:strVal val="visible"/>
                                      </p:to>
                                    </p:set>
                                    <p:animEffect transition="in" filter="dissolve">
                                      <p:cBhvr>
                                        <p:cTn id="7" dur="500"/>
                                        <p:tgtEl>
                                          <p:spTgt spid="113669">
                                            <p:txEl>
                                              <p:pRg st="0" end="0"/>
                                            </p:txEl>
                                          </p:spTgt>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113669">
                                            <p:txEl>
                                              <p:pRg st="4" end="4"/>
                                            </p:txEl>
                                          </p:spTgt>
                                        </p:tgtEl>
                                        <p:attrNameLst>
                                          <p:attrName>style.visibility</p:attrName>
                                        </p:attrNameLst>
                                      </p:cBhvr>
                                      <p:to>
                                        <p:strVal val="visible"/>
                                      </p:to>
                                    </p:set>
                                    <p:animEffect transition="in" filter="dissolve">
                                      <p:cBhvr>
                                        <p:cTn id="11" dur="500"/>
                                        <p:tgtEl>
                                          <p:spTgt spid="113669">
                                            <p:txEl>
                                              <p:pRg st="4" end="4"/>
                                            </p:txEl>
                                          </p:spTgt>
                                        </p:tgtEl>
                                      </p:cBhvr>
                                    </p:animEffect>
                                  </p:childTnLst>
                                </p:cTn>
                              </p:par>
                            </p:childTnLst>
                          </p:cTn>
                        </p:par>
                        <p:par>
                          <p:cTn id="12" fill="hold">
                            <p:stCondLst>
                              <p:cond delay="1000"/>
                            </p:stCondLst>
                            <p:childTnLst>
                              <p:par>
                                <p:cTn id="13" presetID="9" presetClass="entr" presetSubtype="0" fill="hold" nodeType="afterEffect">
                                  <p:stCondLst>
                                    <p:cond delay="0"/>
                                  </p:stCondLst>
                                  <p:childTnLst>
                                    <p:set>
                                      <p:cBhvr>
                                        <p:cTn id="14" dur="1" fill="hold">
                                          <p:stCondLst>
                                            <p:cond delay="0"/>
                                          </p:stCondLst>
                                        </p:cTn>
                                        <p:tgtEl>
                                          <p:spTgt spid="113669">
                                            <p:txEl>
                                              <p:pRg st="1" end="1"/>
                                            </p:txEl>
                                          </p:spTgt>
                                        </p:tgtEl>
                                        <p:attrNameLst>
                                          <p:attrName>style.visibility</p:attrName>
                                        </p:attrNameLst>
                                      </p:cBhvr>
                                      <p:to>
                                        <p:strVal val="visible"/>
                                      </p:to>
                                    </p:set>
                                    <p:animEffect transition="in" filter="dissolve">
                                      <p:cBhvr>
                                        <p:cTn id="15" dur="500"/>
                                        <p:tgtEl>
                                          <p:spTgt spid="113669">
                                            <p:txEl>
                                              <p:pRg st="1" end="1"/>
                                            </p:txEl>
                                          </p:spTgt>
                                        </p:tgtEl>
                                      </p:cBhvr>
                                    </p:animEffect>
                                  </p:childTnLst>
                                </p:cTn>
                              </p:par>
                            </p:childTnLst>
                          </p:cTn>
                        </p:par>
                        <p:par>
                          <p:cTn id="16" fill="hold">
                            <p:stCondLst>
                              <p:cond delay="1500"/>
                            </p:stCondLst>
                            <p:childTnLst>
                              <p:par>
                                <p:cTn id="17" presetID="9" presetClass="entr" presetSubtype="0" fill="hold" nodeType="afterEffect">
                                  <p:stCondLst>
                                    <p:cond delay="0"/>
                                  </p:stCondLst>
                                  <p:childTnLst>
                                    <p:set>
                                      <p:cBhvr>
                                        <p:cTn id="18" dur="1" fill="hold">
                                          <p:stCondLst>
                                            <p:cond delay="0"/>
                                          </p:stCondLst>
                                        </p:cTn>
                                        <p:tgtEl>
                                          <p:spTgt spid="113669">
                                            <p:txEl>
                                              <p:pRg st="2" end="2"/>
                                            </p:txEl>
                                          </p:spTgt>
                                        </p:tgtEl>
                                        <p:attrNameLst>
                                          <p:attrName>style.visibility</p:attrName>
                                        </p:attrNameLst>
                                      </p:cBhvr>
                                      <p:to>
                                        <p:strVal val="visible"/>
                                      </p:to>
                                    </p:set>
                                    <p:animEffect transition="in" filter="dissolve">
                                      <p:cBhvr>
                                        <p:cTn id="19" dur="500"/>
                                        <p:tgtEl>
                                          <p:spTgt spid="113669">
                                            <p:txEl>
                                              <p:pRg st="2" end="2"/>
                                            </p:txEl>
                                          </p:spTgt>
                                        </p:tgtEl>
                                      </p:cBhvr>
                                    </p:animEffect>
                                  </p:childTnLst>
                                </p:cTn>
                              </p:par>
                            </p:childTnLst>
                          </p:cTn>
                        </p:par>
                        <p:par>
                          <p:cTn id="20" fill="hold">
                            <p:stCondLst>
                              <p:cond delay="2000"/>
                            </p:stCondLst>
                            <p:childTnLst>
                              <p:par>
                                <p:cTn id="21" presetID="9" presetClass="entr" presetSubtype="0" fill="hold" nodeType="afterEffect">
                                  <p:stCondLst>
                                    <p:cond delay="0"/>
                                  </p:stCondLst>
                                  <p:childTnLst>
                                    <p:set>
                                      <p:cBhvr>
                                        <p:cTn id="22" dur="1" fill="hold">
                                          <p:stCondLst>
                                            <p:cond delay="0"/>
                                          </p:stCondLst>
                                        </p:cTn>
                                        <p:tgtEl>
                                          <p:spTgt spid="113669">
                                            <p:txEl>
                                              <p:pRg st="3" end="3"/>
                                            </p:txEl>
                                          </p:spTgt>
                                        </p:tgtEl>
                                        <p:attrNameLst>
                                          <p:attrName>style.visibility</p:attrName>
                                        </p:attrNameLst>
                                      </p:cBhvr>
                                      <p:to>
                                        <p:strVal val="visible"/>
                                      </p:to>
                                    </p:set>
                                    <p:animEffect transition="in" filter="dissolve">
                                      <p:cBhvr>
                                        <p:cTn id="23" dur="500"/>
                                        <p:tgtEl>
                                          <p:spTgt spid="113669">
                                            <p:txEl>
                                              <p:pRg st="3" end="3"/>
                                            </p:txEl>
                                          </p:spTgt>
                                        </p:tgtEl>
                                      </p:cBhvr>
                                    </p:animEffect>
                                  </p:childTnLst>
                                </p:cTn>
                              </p:par>
                            </p:childTnLst>
                          </p:cTn>
                        </p:par>
                        <p:par>
                          <p:cTn id="24" fill="hold">
                            <p:stCondLst>
                              <p:cond delay="2500"/>
                            </p:stCondLst>
                            <p:childTnLst>
                              <p:par>
                                <p:cTn id="25" presetID="9" presetClass="entr" presetSubtype="0" fill="hold" nodeType="afterEffect">
                                  <p:stCondLst>
                                    <p:cond delay="0"/>
                                  </p:stCondLst>
                                  <p:childTnLst>
                                    <p:set>
                                      <p:cBhvr>
                                        <p:cTn id="26" dur="1" fill="hold">
                                          <p:stCondLst>
                                            <p:cond delay="0"/>
                                          </p:stCondLst>
                                        </p:cTn>
                                        <p:tgtEl>
                                          <p:spTgt spid="113669">
                                            <p:txEl>
                                              <p:pRg st="5" end="5"/>
                                            </p:txEl>
                                          </p:spTgt>
                                        </p:tgtEl>
                                        <p:attrNameLst>
                                          <p:attrName>style.visibility</p:attrName>
                                        </p:attrNameLst>
                                      </p:cBhvr>
                                      <p:to>
                                        <p:strVal val="visible"/>
                                      </p:to>
                                    </p:set>
                                    <p:animEffect transition="in" filter="dissolve">
                                      <p:cBhvr>
                                        <p:cTn id="27" dur="500"/>
                                        <p:tgtEl>
                                          <p:spTgt spid="11366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3.02 Understand business publications.</a:t>
            </a:r>
          </a:p>
        </p:txBody>
      </p:sp>
      <p:sp>
        <p:nvSpPr>
          <p:cNvPr id="5" name="Slide Number Placeholder 4"/>
          <p:cNvSpPr>
            <a:spLocks noGrp="1"/>
          </p:cNvSpPr>
          <p:nvPr>
            <p:ph type="sldNum" sz="quarter" idx="11"/>
          </p:nvPr>
        </p:nvSpPr>
        <p:spPr/>
        <p:txBody>
          <a:bodyPr/>
          <a:lstStyle/>
          <a:p>
            <a:pPr>
              <a:defRPr/>
            </a:pPr>
            <a:r>
              <a:rPr lang="en-US"/>
              <a:t>Slide </a:t>
            </a:r>
            <a:fld id="{F03E9BD4-F80A-4518-9911-73430A299724}" type="slidenum">
              <a:rPr lang="en-US"/>
              <a:pPr>
                <a:defRPr/>
              </a:pPr>
              <a:t>2</a:t>
            </a:fld>
            <a:endParaRPr lang="en-US"/>
          </a:p>
        </p:txBody>
      </p:sp>
      <p:sp>
        <p:nvSpPr>
          <p:cNvPr id="4100" name="Rectangle 2"/>
          <p:cNvSpPr>
            <a:spLocks noGrp="1" noChangeArrowheads="1"/>
          </p:cNvSpPr>
          <p:nvPr>
            <p:ph type="title"/>
          </p:nvPr>
        </p:nvSpPr>
        <p:spPr/>
        <p:txBody>
          <a:bodyPr/>
          <a:lstStyle/>
          <a:p>
            <a:pPr eaLnBrk="1" hangingPunct="1"/>
            <a:r>
              <a:rPr lang="en-US" sz="3200" smtClean="0"/>
              <a:t>What type of publication should you use?</a:t>
            </a:r>
          </a:p>
        </p:txBody>
      </p:sp>
      <p:sp>
        <p:nvSpPr>
          <p:cNvPr id="94211" name="Rectangle 3"/>
          <p:cNvSpPr>
            <a:spLocks noGrp="1" noChangeArrowheads="1"/>
          </p:cNvSpPr>
          <p:nvPr>
            <p:ph type="body" idx="1"/>
          </p:nvPr>
        </p:nvSpPr>
        <p:spPr>
          <a:xfrm>
            <a:off x="457200" y="1676400"/>
            <a:ext cx="8229600" cy="4114800"/>
          </a:xfrm>
        </p:spPr>
        <p:txBody>
          <a:bodyPr/>
          <a:lstStyle/>
          <a:p>
            <a:pPr eaLnBrk="1" hangingPunct="1">
              <a:spcBef>
                <a:spcPct val="25000"/>
              </a:spcBef>
              <a:spcAft>
                <a:spcPct val="25000"/>
              </a:spcAft>
            </a:pPr>
            <a:r>
              <a:rPr lang="en-US" dirty="0" smtClean="0"/>
              <a:t>The type of publication depends upon the </a:t>
            </a:r>
            <a:r>
              <a:rPr lang="en-US" b="1" dirty="0" smtClean="0"/>
              <a:t>Purpose</a:t>
            </a:r>
            <a:r>
              <a:rPr lang="en-US" dirty="0" smtClean="0"/>
              <a:t> of the communication and the </a:t>
            </a:r>
            <a:r>
              <a:rPr lang="en-US" b="1" dirty="0" smtClean="0"/>
              <a:t>Characteristics</a:t>
            </a:r>
            <a:r>
              <a:rPr lang="en-US" dirty="0" smtClean="0"/>
              <a:t> of the Target Audience.</a:t>
            </a:r>
          </a:p>
          <a:p>
            <a:pPr lvl="1" eaLnBrk="1" hangingPunct="1">
              <a:spcBef>
                <a:spcPct val="25000"/>
              </a:spcBef>
              <a:spcAft>
                <a:spcPct val="25000"/>
              </a:spcAft>
            </a:pPr>
            <a:r>
              <a:rPr lang="en-US" dirty="0" smtClean="0"/>
              <a:t>Why and what do you need to communicate?</a:t>
            </a:r>
          </a:p>
          <a:p>
            <a:pPr lvl="1" eaLnBrk="1" hangingPunct="1">
              <a:spcBef>
                <a:spcPct val="25000"/>
              </a:spcBef>
              <a:spcAft>
                <a:spcPct val="25000"/>
              </a:spcAft>
            </a:pPr>
            <a:r>
              <a:rPr lang="en-US" dirty="0" smtClean="0"/>
              <a:t>To whom are you communicating?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94211">
                                            <p:txEl>
                                              <p:pRg st="0" end="0"/>
                                            </p:txEl>
                                          </p:spTgt>
                                        </p:tgtEl>
                                        <p:attrNameLst>
                                          <p:attrName>style.visibility</p:attrName>
                                        </p:attrNameLst>
                                      </p:cBhvr>
                                      <p:to>
                                        <p:strVal val="visible"/>
                                      </p:to>
                                    </p:set>
                                    <p:animEffect transition="in" filter="fade">
                                      <p:cBhvr>
                                        <p:cTn id="7" dur="2000"/>
                                        <p:tgtEl>
                                          <p:spTgt spid="94211">
                                            <p:txEl>
                                              <p:pRg st="0" end="0"/>
                                            </p:txEl>
                                          </p:spTgt>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94211">
                                            <p:txEl>
                                              <p:pRg st="1" end="1"/>
                                            </p:txEl>
                                          </p:spTgt>
                                        </p:tgtEl>
                                        <p:attrNameLst>
                                          <p:attrName>style.visibility</p:attrName>
                                        </p:attrNameLst>
                                      </p:cBhvr>
                                      <p:to>
                                        <p:strVal val="visible"/>
                                      </p:to>
                                    </p:set>
                                    <p:animEffect transition="in" filter="fade">
                                      <p:cBhvr>
                                        <p:cTn id="11" dur="2000"/>
                                        <p:tgtEl>
                                          <p:spTgt spid="94211">
                                            <p:txEl>
                                              <p:pRg st="1" end="1"/>
                                            </p:txEl>
                                          </p:spTgt>
                                        </p:tgtEl>
                                      </p:cBhvr>
                                    </p:animEffect>
                                  </p:childTnLst>
                                </p:cTn>
                              </p:par>
                            </p:childTnLst>
                          </p:cTn>
                        </p:par>
                        <p:par>
                          <p:cTn id="12" fill="hold">
                            <p:stCondLst>
                              <p:cond delay="4000"/>
                            </p:stCondLst>
                            <p:childTnLst>
                              <p:par>
                                <p:cTn id="13" presetID="10" presetClass="entr" presetSubtype="0" fill="hold" nodeType="afterEffect">
                                  <p:stCondLst>
                                    <p:cond delay="0"/>
                                  </p:stCondLst>
                                  <p:childTnLst>
                                    <p:set>
                                      <p:cBhvr>
                                        <p:cTn id="14" dur="1" fill="hold">
                                          <p:stCondLst>
                                            <p:cond delay="0"/>
                                          </p:stCondLst>
                                        </p:cTn>
                                        <p:tgtEl>
                                          <p:spTgt spid="94211">
                                            <p:txEl>
                                              <p:pRg st="2" end="2"/>
                                            </p:txEl>
                                          </p:spTgt>
                                        </p:tgtEl>
                                        <p:attrNameLst>
                                          <p:attrName>style.visibility</p:attrName>
                                        </p:attrNameLst>
                                      </p:cBhvr>
                                      <p:to>
                                        <p:strVal val="visible"/>
                                      </p:to>
                                    </p:set>
                                    <p:animEffect transition="in" filter="fade">
                                      <p:cBhvr>
                                        <p:cTn id="15" dur="2000"/>
                                        <p:tgtEl>
                                          <p:spTgt spid="942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3.02 Understand business publications.</a:t>
            </a:r>
          </a:p>
        </p:txBody>
      </p:sp>
      <p:sp>
        <p:nvSpPr>
          <p:cNvPr id="5" name="Slide Number Placeholder 4"/>
          <p:cNvSpPr>
            <a:spLocks noGrp="1"/>
          </p:cNvSpPr>
          <p:nvPr>
            <p:ph type="sldNum" sz="quarter" idx="11"/>
          </p:nvPr>
        </p:nvSpPr>
        <p:spPr/>
        <p:txBody>
          <a:bodyPr/>
          <a:lstStyle/>
          <a:p>
            <a:pPr>
              <a:defRPr/>
            </a:pPr>
            <a:r>
              <a:rPr lang="en-US"/>
              <a:t>Slide </a:t>
            </a:r>
            <a:fld id="{1764C9FC-CB54-420B-9AD8-13C7C9F745E9}" type="slidenum">
              <a:rPr lang="en-US"/>
              <a:pPr>
                <a:defRPr/>
              </a:pPr>
              <a:t>3</a:t>
            </a:fld>
            <a:endParaRPr lang="en-US"/>
          </a:p>
        </p:txBody>
      </p:sp>
      <p:sp>
        <p:nvSpPr>
          <p:cNvPr id="5124" name="Rectangle 2"/>
          <p:cNvSpPr>
            <a:spLocks noGrp="1" noChangeArrowheads="1"/>
          </p:cNvSpPr>
          <p:nvPr>
            <p:ph type="title"/>
          </p:nvPr>
        </p:nvSpPr>
        <p:spPr/>
        <p:txBody>
          <a:bodyPr/>
          <a:lstStyle/>
          <a:p>
            <a:pPr eaLnBrk="1" hangingPunct="1"/>
            <a:r>
              <a:rPr lang="en-US" smtClean="0"/>
              <a:t>Classify the Purpose</a:t>
            </a:r>
          </a:p>
        </p:txBody>
      </p:sp>
      <p:sp>
        <p:nvSpPr>
          <p:cNvPr id="105476" name="WordArt 4"/>
          <p:cNvSpPr>
            <a:spLocks noChangeArrowheads="1" noChangeShapeType="1" noTextEdit="1"/>
          </p:cNvSpPr>
          <p:nvPr/>
        </p:nvSpPr>
        <p:spPr bwMode="auto">
          <a:xfrm>
            <a:off x="914400" y="2514600"/>
            <a:ext cx="7010400" cy="2667000"/>
          </a:xfrm>
          <a:prstGeom prst="rect">
            <a:avLst/>
          </a:prstGeom>
        </p:spPr>
        <p:txBody>
          <a:bodyPr wrap="none" fromWordArt="1">
            <a:prstTxWarp prst="textPlain">
              <a:avLst>
                <a:gd name="adj" fmla="val 50000"/>
              </a:avLst>
            </a:prstTxWarp>
          </a:bodyPr>
          <a:lstStyle/>
          <a:p>
            <a:pPr algn="ctr"/>
            <a:r>
              <a:rPr lang="en-US" sz="3600" kern="10">
                <a:ln w="9525">
                  <a:noFill/>
                  <a:round/>
                  <a:headEnd/>
                  <a:tailEnd/>
                </a:ln>
                <a:solidFill>
                  <a:srgbClr val="00FF00"/>
                </a:solidFill>
                <a:effectLst>
                  <a:outerShdw dist="35921" dir="2700000" algn="ctr" rotWithShape="0">
                    <a:srgbClr val="C0C0C0">
                      <a:alpha val="79999"/>
                    </a:srgbClr>
                  </a:outerShdw>
                </a:effectLst>
                <a:latin typeface="Impact"/>
              </a:rPr>
              <a:t>Four Key Questions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iterate type="lt">
                                    <p:tmPct val="5000"/>
                                  </p:iterate>
                                  <p:childTnLst>
                                    <p:set>
                                      <p:cBhvr>
                                        <p:cTn id="6" dur="1" fill="hold">
                                          <p:stCondLst>
                                            <p:cond delay="0"/>
                                          </p:stCondLst>
                                        </p:cTn>
                                        <p:tgtEl>
                                          <p:spTgt spid="105476"/>
                                        </p:tgtEl>
                                        <p:attrNameLst>
                                          <p:attrName>style.visibility</p:attrName>
                                        </p:attrNameLst>
                                      </p:cBhvr>
                                      <p:to>
                                        <p:strVal val="visible"/>
                                      </p:to>
                                    </p:set>
                                    <p:anim calcmode="lin" valueType="num">
                                      <p:cBhvr>
                                        <p:cTn id="7" dur="1000" fill="hold"/>
                                        <p:tgtEl>
                                          <p:spTgt spid="105476"/>
                                        </p:tgtEl>
                                        <p:attrNameLst>
                                          <p:attrName>ppt_w</p:attrName>
                                        </p:attrNameLst>
                                      </p:cBhvr>
                                      <p:tavLst>
                                        <p:tav tm="0">
                                          <p:val>
                                            <p:fltVal val="0"/>
                                          </p:val>
                                        </p:tav>
                                        <p:tav tm="100000">
                                          <p:val>
                                            <p:strVal val="#ppt_w"/>
                                          </p:val>
                                        </p:tav>
                                      </p:tavLst>
                                    </p:anim>
                                    <p:anim calcmode="lin" valueType="num">
                                      <p:cBhvr>
                                        <p:cTn id="8" dur="1000" fill="hold"/>
                                        <p:tgtEl>
                                          <p:spTgt spid="105476"/>
                                        </p:tgtEl>
                                        <p:attrNameLst>
                                          <p:attrName>ppt_h</p:attrName>
                                        </p:attrNameLst>
                                      </p:cBhvr>
                                      <p:tavLst>
                                        <p:tav tm="0">
                                          <p:val>
                                            <p:fltVal val="0"/>
                                          </p:val>
                                        </p:tav>
                                        <p:tav tm="100000">
                                          <p:val>
                                            <p:strVal val="#ppt_h"/>
                                          </p:val>
                                        </p:tav>
                                      </p:tavLst>
                                    </p:anim>
                                    <p:anim calcmode="lin" valueType="num">
                                      <p:cBhvr>
                                        <p:cTn id="9" dur="1000" fill="hold"/>
                                        <p:tgtEl>
                                          <p:spTgt spid="105476"/>
                                        </p:tgtEl>
                                        <p:attrNameLst>
                                          <p:attrName>style.rotation</p:attrName>
                                        </p:attrNameLst>
                                      </p:cBhvr>
                                      <p:tavLst>
                                        <p:tav tm="0">
                                          <p:val>
                                            <p:fltVal val="90"/>
                                          </p:val>
                                        </p:tav>
                                        <p:tav tm="100000">
                                          <p:val>
                                            <p:fltVal val="0"/>
                                          </p:val>
                                        </p:tav>
                                      </p:tavLst>
                                    </p:anim>
                                    <p:animEffect transition="in" filter="fade">
                                      <p:cBhvr>
                                        <p:cTn id="10" dur="1000"/>
                                        <p:tgtEl>
                                          <p:spTgt spid="1054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3"/>
          <p:cNvSpPr>
            <a:spLocks noGrp="1"/>
          </p:cNvSpPr>
          <p:nvPr>
            <p:ph type="ftr" sz="quarter" idx="10"/>
          </p:nvPr>
        </p:nvSpPr>
        <p:spPr/>
        <p:txBody>
          <a:bodyPr/>
          <a:lstStyle/>
          <a:p>
            <a:pPr>
              <a:defRPr/>
            </a:pPr>
            <a:r>
              <a:rPr lang="en-US"/>
              <a:t>3.02 Understand business publications.</a:t>
            </a:r>
          </a:p>
        </p:txBody>
      </p:sp>
      <p:sp>
        <p:nvSpPr>
          <p:cNvPr id="9" name="Slide Number Placeholder 4"/>
          <p:cNvSpPr>
            <a:spLocks noGrp="1"/>
          </p:cNvSpPr>
          <p:nvPr>
            <p:ph type="sldNum" sz="quarter" idx="11"/>
          </p:nvPr>
        </p:nvSpPr>
        <p:spPr/>
        <p:txBody>
          <a:bodyPr/>
          <a:lstStyle/>
          <a:p>
            <a:pPr>
              <a:defRPr/>
            </a:pPr>
            <a:r>
              <a:rPr lang="en-US"/>
              <a:t>Slide </a:t>
            </a:r>
            <a:fld id="{B0984EC1-3B3A-4105-A652-942465007B67}" type="slidenum">
              <a:rPr lang="en-US"/>
              <a:pPr>
                <a:defRPr/>
              </a:pPr>
              <a:t>4</a:t>
            </a:fld>
            <a:endParaRPr lang="en-US"/>
          </a:p>
        </p:txBody>
      </p:sp>
      <p:sp>
        <p:nvSpPr>
          <p:cNvPr id="6148" name="Rectangle 2"/>
          <p:cNvSpPr>
            <a:spLocks noGrp="1" noChangeArrowheads="1"/>
          </p:cNvSpPr>
          <p:nvPr>
            <p:ph type="title"/>
          </p:nvPr>
        </p:nvSpPr>
        <p:spPr/>
        <p:txBody>
          <a:bodyPr/>
          <a:lstStyle/>
          <a:p>
            <a:pPr eaLnBrk="1" hangingPunct="1"/>
            <a:r>
              <a:rPr lang="en-US" smtClean="0"/>
              <a:t>What’s the Purpose?</a:t>
            </a:r>
          </a:p>
        </p:txBody>
      </p:sp>
      <p:sp>
        <p:nvSpPr>
          <p:cNvPr id="6149" name="Rectangle 3"/>
          <p:cNvSpPr>
            <a:spLocks noGrp="1" noChangeArrowheads="1"/>
          </p:cNvSpPr>
          <p:nvPr>
            <p:ph type="body" idx="1"/>
          </p:nvPr>
        </p:nvSpPr>
        <p:spPr>
          <a:xfrm>
            <a:off x="1143000" y="1066800"/>
            <a:ext cx="7620000" cy="4876800"/>
          </a:xfrm>
        </p:spPr>
        <p:txBody>
          <a:bodyPr/>
          <a:lstStyle/>
          <a:p>
            <a:pPr marL="276225" indent="-42863" eaLnBrk="1" hangingPunct="1">
              <a:spcBef>
                <a:spcPct val="25000"/>
              </a:spcBef>
              <a:spcAft>
                <a:spcPct val="25000"/>
              </a:spcAft>
              <a:buFontTx/>
              <a:buNone/>
              <a:tabLst>
                <a:tab pos="276225" algn="l"/>
              </a:tabLst>
            </a:pPr>
            <a:r>
              <a:rPr lang="en-US" sz="2800" dirty="0" smtClean="0"/>
              <a:t>To identify and provide contact information for a business or individual.</a:t>
            </a:r>
          </a:p>
          <a:p>
            <a:pPr marL="276225" indent="-42863" eaLnBrk="1" hangingPunct="1">
              <a:spcBef>
                <a:spcPct val="25000"/>
              </a:spcBef>
              <a:spcAft>
                <a:spcPct val="25000"/>
              </a:spcAft>
              <a:buFontTx/>
              <a:buNone/>
              <a:tabLst>
                <a:tab pos="276225" algn="l"/>
              </a:tabLst>
            </a:pPr>
            <a:r>
              <a:rPr lang="en-US" sz="2800" dirty="0" smtClean="0"/>
              <a:t>To </a:t>
            </a:r>
            <a:r>
              <a:rPr lang="en-US" sz="2800" dirty="0" smtClean="0">
                <a:solidFill>
                  <a:schemeClr val="tx2"/>
                </a:solidFill>
              </a:rPr>
              <a:t>advertise/communicate</a:t>
            </a:r>
            <a:r>
              <a:rPr lang="en-US" sz="2800" dirty="0" smtClean="0"/>
              <a:t> information about a one-time upcoming event</a:t>
            </a:r>
          </a:p>
          <a:p>
            <a:pPr marL="276225" indent="-42863" eaLnBrk="1" hangingPunct="1">
              <a:spcBef>
                <a:spcPct val="25000"/>
              </a:spcBef>
              <a:spcAft>
                <a:spcPct val="25000"/>
              </a:spcAft>
              <a:buFontTx/>
              <a:buNone/>
              <a:tabLst>
                <a:tab pos="276225" algn="l"/>
              </a:tabLst>
            </a:pPr>
            <a:r>
              <a:rPr lang="en-US" sz="2800" dirty="0" smtClean="0"/>
              <a:t>To educate, inform or advertise about a specific topic </a:t>
            </a:r>
          </a:p>
          <a:p>
            <a:pPr marL="276225" indent="-42863" eaLnBrk="1" hangingPunct="1">
              <a:spcBef>
                <a:spcPct val="25000"/>
              </a:spcBef>
              <a:spcAft>
                <a:spcPct val="25000"/>
              </a:spcAft>
              <a:buFontTx/>
              <a:buNone/>
              <a:tabLst>
                <a:tab pos="276225" algn="l"/>
              </a:tabLst>
            </a:pPr>
            <a:r>
              <a:rPr lang="en-US" sz="2800" dirty="0" smtClean="0"/>
              <a:t>To provide informational updates to a specific club, group, or organization on a regular basis – weekly, monthly, quarterly</a:t>
            </a:r>
          </a:p>
        </p:txBody>
      </p:sp>
      <p:sp>
        <p:nvSpPr>
          <p:cNvPr id="6150" name="AutoShape 4">
            <a:hlinkClick r:id="rId3" action="ppaction://hlinksldjump" highlightClick="1">
              <a:snd r:embed="rId4" name="arrow.wav"/>
            </a:hlinkClick>
          </p:cNvPr>
          <p:cNvSpPr>
            <a:spLocks noChangeArrowheads="1"/>
          </p:cNvSpPr>
          <p:nvPr/>
        </p:nvSpPr>
        <p:spPr bwMode="auto">
          <a:xfrm>
            <a:off x="533400" y="1295400"/>
            <a:ext cx="685800" cy="609600"/>
          </a:xfrm>
          <a:prstGeom prst="actionButtonForwardNext">
            <a:avLst/>
          </a:prstGeom>
          <a:solidFill>
            <a:schemeClr val="bg1"/>
          </a:solidFill>
          <a:ln w="9525">
            <a:noFill/>
            <a:miter lim="800000"/>
            <a:headEnd/>
            <a:tailEnd/>
          </a:ln>
        </p:spPr>
        <p:txBody>
          <a:bodyPr wrap="none" anchor="ctr"/>
          <a:lstStyle/>
          <a:p>
            <a:pPr algn="ctr"/>
            <a:r>
              <a:rPr lang="en-US" sz="1400"/>
              <a:t>Click here</a:t>
            </a:r>
          </a:p>
        </p:txBody>
      </p:sp>
      <p:sp>
        <p:nvSpPr>
          <p:cNvPr id="6151" name="AutoShape 5">
            <a:hlinkClick r:id="rId5" action="ppaction://hlinksldjump" highlightClick="1">
              <a:snd r:embed="rId4" name="arrow.wav"/>
            </a:hlinkClick>
          </p:cNvPr>
          <p:cNvSpPr>
            <a:spLocks noChangeArrowheads="1"/>
          </p:cNvSpPr>
          <p:nvPr/>
        </p:nvSpPr>
        <p:spPr bwMode="auto">
          <a:xfrm>
            <a:off x="533400" y="2209800"/>
            <a:ext cx="685800" cy="612775"/>
          </a:xfrm>
          <a:prstGeom prst="actionButtonForwardNext">
            <a:avLst/>
          </a:prstGeom>
          <a:solidFill>
            <a:schemeClr val="bg1"/>
          </a:solidFill>
          <a:ln w="9525">
            <a:noFill/>
            <a:miter lim="800000"/>
            <a:headEnd/>
            <a:tailEnd/>
          </a:ln>
        </p:spPr>
        <p:txBody>
          <a:bodyPr wrap="none" anchor="ctr"/>
          <a:lstStyle/>
          <a:p>
            <a:pPr algn="ctr"/>
            <a:r>
              <a:rPr lang="en-US" sz="1400"/>
              <a:t>Click here</a:t>
            </a:r>
          </a:p>
        </p:txBody>
      </p:sp>
      <p:sp>
        <p:nvSpPr>
          <p:cNvPr id="6152" name="AutoShape 6">
            <a:hlinkClick r:id="rId6" action="ppaction://hlinksldjump" highlightClick="1">
              <a:snd r:embed="rId4" name="arrow.wav"/>
            </a:hlinkClick>
          </p:cNvPr>
          <p:cNvSpPr>
            <a:spLocks noChangeArrowheads="1"/>
          </p:cNvSpPr>
          <p:nvPr/>
        </p:nvSpPr>
        <p:spPr bwMode="auto">
          <a:xfrm>
            <a:off x="533400" y="4267200"/>
            <a:ext cx="685800" cy="609600"/>
          </a:xfrm>
          <a:prstGeom prst="actionButtonForwardNext">
            <a:avLst/>
          </a:prstGeom>
          <a:solidFill>
            <a:schemeClr val="bg1"/>
          </a:solidFill>
          <a:ln w="9525">
            <a:noFill/>
            <a:miter lim="800000"/>
            <a:headEnd/>
            <a:tailEnd/>
          </a:ln>
        </p:spPr>
        <p:txBody>
          <a:bodyPr wrap="none" anchor="ctr"/>
          <a:lstStyle/>
          <a:p>
            <a:pPr algn="ctr"/>
            <a:r>
              <a:rPr lang="en-US" sz="1400"/>
              <a:t>Click here</a:t>
            </a:r>
          </a:p>
        </p:txBody>
      </p:sp>
      <p:sp>
        <p:nvSpPr>
          <p:cNvPr id="6153" name="AutoShape 7">
            <a:hlinkClick r:id="rId7" action="ppaction://hlinksldjump" highlightClick="1">
              <a:snd r:embed="rId4" name="arrow.wav"/>
            </a:hlinkClick>
          </p:cNvPr>
          <p:cNvSpPr>
            <a:spLocks noChangeArrowheads="1"/>
          </p:cNvSpPr>
          <p:nvPr/>
        </p:nvSpPr>
        <p:spPr bwMode="auto">
          <a:xfrm>
            <a:off x="533400" y="3124200"/>
            <a:ext cx="685800" cy="612775"/>
          </a:xfrm>
          <a:prstGeom prst="actionButtonForwardNext">
            <a:avLst/>
          </a:prstGeom>
          <a:solidFill>
            <a:schemeClr val="bg1"/>
          </a:solidFill>
          <a:ln w="9525">
            <a:noFill/>
            <a:miter lim="800000"/>
            <a:headEnd/>
            <a:tailEnd/>
          </a:ln>
        </p:spPr>
        <p:txBody>
          <a:bodyPr wrap="none" anchor="ctr"/>
          <a:lstStyle/>
          <a:p>
            <a:pPr algn="ctr"/>
            <a:r>
              <a:rPr lang="en-US" sz="1400"/>
              <a:t>Click here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pPr>
              <a:defRPr/>
            </a:pPr>
            <a:r>
              <a:rPr lang="en-US"/>
              <a:t>3.02 Understand business publications.</a:t>
            </a:r>
          </a:p>
        </p:txBody>
      </p:sp>
      <p:sp>
        <p:nvSpPr>
          <p:cNvPr id="6" name="Slide Number Placeholder 4"/>
          <p:cNvSpPr>
            <a:spLocks noGrp="1"/>
          </p:cNvSpPr>
          <p:nvPr>
            <p:ph type="sldNum" sz="quarter" idx="11"/>
          </p:nvPr>
        </p:nvSpPr>
        <p:spPr/>
        <p:txBody>
          <a:bodyPr/>
          <a:lstStyle/>
          <a:p>
            <a:pPr>
              <a:defRPr/>
            </a:pPr>
            <a:r>
              <a:rPr lang="en-US"/>
              <a:t>Slide </a:t>
            </a:r>
            <a:fld id="{CE33C5CC-4404-416B-92C3-299E18E96F5D}" type="slidenum">
              <a:rPr lang="en-US"/>
              <a:pPr>
                <a:defRPr/>
              </a:pPr>
              <a:t>5</a:t>
            </a:fld>
            <a:endParaRPr lang="en-US"/>
          </a:p>
        </p:txBody>
      </p:sp>
      <p:sp>
        <p:nvSpPr>
          <p:cNvPr id="7172" name="Rectangle 2"/>
          <p:cNvSpPr>
            <a:spLocks noGrp="1" noChangeArrowheads="1"/>
          </p:cNvSpPr>
          <p:nvPr>
            <p:ph type="title"/>
          </p:nvPr>
        </p:nvSpPr>
        <p:spPr/>
        <p:txBody>
          <a:bodyPr/>
          <a:lstStyle/>
          <a:p>
            <a:pPr eaLnBrk="1" hangingPunct="1"/>
            <a:r>
              <a:rPr lang="en-US" smtClean="0"/>
              <a:t>Now let’s practice!</a:t>
            </a:r>
          </a:p>
        </p:txBody>
      </p:sp>
      <p:sp>
        <p:nvSpPr>
          <p:cNvPr id="7173" name="Rectangle 3"/>
          <p:cNvSpPr>
            <a:spLocks noGrp="1" noChangeArrowheads="1"/>
          </p:cNvSpPr>
          <p:nvPr>
            <p:ph type="body" idx="1"/>
          </p:nvPr>
        </p:nvSpPr>
        <p:spPr/>
        <p:txBody>
          <a:bodyPr/>
          <a:lstStyle/>
          <a:p>
            <a:pPr eaLnBrk="1" hangingPunct="1"/>
            <a:r>
              <a:rPr lang="en-US" smtClean="0"/>
              <a:t>Let’s see if you can determine the type of publication that is best suited for each scenario in the next activity.</a:t>
            </a:r>
          </a:p>
        </p:txBody>
      </p:sp>
      <p:pic>
        <p:nvPicPr>
          <p:cNvPr id="138244" name="Picture 4" descr="MCj01569530000[1]"/>
          <p:cNvPicPr>
            <a:picLocks noChangeAspect="1" noChangeArrowheads="1"/>
          </p:cNvPicPr>
          <p:nvPr/>
        </p:nvPicPr>
        <p:blipFill>
          <a:blip r:embed="rId3" cstate="print"/>
          <a:srcRect/>
          <a:stretch>
            <a:fillRect/>
          </a:stretch>
        </p:blipFill>
        <p:spPr bwMode="auto">
          <a:xfrm>
            <a:off x="3048000" y="3352800"/>
            <a:ext cx="2667000" cy="17684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nodeType="afterEffect">
                                  <p:stCondLst>
                                    <p:cond delay="1500"/>
                                  </p:stCondLst>
                                  <p:iterate type="lt">
                                    <p:tmPct val="0"/>
                                  </p:iterate>
                                  <p:childTnLst>
                                    <p:set>
                                      <p:cBhvr>
                                        <p:cTn id="6" dur="1" fill="hold">
                                          <p:stCondLst>
                                            <p:cond delay="0"/>
                                          </p:stCondLst>
                                        </p:cTn>
                                        <p:tgtEl>
                                          <p:spTgt spid="138244"/>
                                        </p:tgtEl>
                                        <p:attrNameLst>
                                          <p:attrName>style.visibility</p:attrName>
                                        </p:attrNameLst>
                                      </p:cBhvr>
                                      <p:to>
                                        <p:strVal val="visible"/>
                                      </p:to>
                                    </p:set>
                                    <p:anim calcmode="lin" valueType="num">
                                      <p:cBhvr>
                                        <p:cTn id="7" dur="2000" fill="hold"/>
                                        <p:tgtEl>
                                          <p:spTgt spid="138244"/>
                                        </p:tgtEl>
                                        <p:attrNameLst>
                                          <p:attrName>ppt_w</p:attrName>
                                        </p:attrNameLst>
                                      </p:cBhvr>
                                      <p:tavLst>
                                        <p:tav tm="0">
                                          <p:val>
                                            <p:fltVal val="0"/>
                                          </p:val>
                                        </p:tav>
                                        <p:tav tm="100000">
                                          <p:val>
                                            <p:strVal val="#ppt_w"/>
                                          </p:val>
                                        </p:tav>
                                      </p:tavLst>
                                    </p:anim>
                                    <p:anim calcmode="lin" valueType="num">
                                      <p:cBhvr>
                                        <p:cTn id="8" dur="2000" fill="hold"/>
                                        <p:tgtEl>
                                          <p:spTgt spid="138244"/>
                                        </p:tgtEl>
                                        <p:attrNameLst>
                                          <p:attrName>ppt_h</p:attrName>
                                        </p:attrNameLst>
                                      </p:cBhvr>
                                      <p:tavLst>
                                        <p:tav tm="0">
                                          <p:val>
                                            <p:strVal val="#ppt_h"/>
                                          </p:val>
                                        </p:tav>
                                        <p:tav tm="100000">
                                          <p:val>
                                            <p:strVal val="#ppt_h"/>
                                          </p:val>
                                        </p:tav>
                                      </p:tavLst>
                                    </p:anim>
                                  </p:childTnLst>
                                </p:cTn>
                              </p:par>
                            </p:childTnLst>
                          </p:cTn>
                        </p:par>
                        <p:par>
                          <p:cTn id="9" fill="hold">
                            <p:stCondLst>
                              <p:cond delay="3500"/>
                            </p:stCondLst>
                            <p:childTnLst>
                              <p:par>
                                <p:cTn id="10" presetID="31" presetClass="exit" presetSubtype="0" fill="hold" nodeType="afterEffect">
                                  <p:stCondLst>
                                    <p:cond delay="0"/>
                                  </p:stCondLst>
                                  <p:iterate type="lt">
                                    <p:tmPct val="5000"/>
                                  </p:iterate>
                                  <p:childTnLst>
                                    <p:anim calcmode="lin" valueType="num">
                                      <p:cBhvr>
                                        <p:cTn id="11" dur="5000"/>
                                        <p:tgtEl>
                                          <p:spTgt spid="138244"/>
                                        </p:tgtEl>
                                        <p:attrNameLst>
                                          <p:attrName>ppt_w</p:attrName>
                                        </p:attrNameLst>
                                      </p:cBhvr>
                                      <p:tavLst>
                                        <p:tav tm="0">
                                          <p:val>
                                            <p:strVal val="ppt_w"/>
                                          </p:val>
                                        </p:tav>
                                        <p:tav tm="100000">
                                          <p:val>
                                            <p:fltVal val="0"/>
                                          </p:val>
                                        </p:tav>
                                      </p:tavLst>
                                    </p:anim>
                                    <p:anim calcmode="lin" valueType="num">
                                      <p:cBhvr>
                                        <p:cTn id="12" dur="5000"/>
                                        <p:tgtEl>
                                          <p:spTgt spid="138244"/>
                                        </p:tgtEl>
                                        <p:attrNameLst>
                                          <p:attrName>ppt_h</p:attrName>
                                        </p:attrNameLst>
                                      </p:cBhvr>
                                      <p:tavLst>
                                        <p:tav tm="0">
                                          <p:val>
                                            <p:strVal val="ppt_h"/>
                                          </p:val>
                                        </p:tav>
                                        <p:tav tm="100000">
                                          <p:val>
                                            <p:fltVal val="0"/>
                                          </p:val>
                                        </p:tav>
                                      </p:tavLst>
                                    </p:anim>
                                    <p:anim calcmode="lin" valueType="num">
                                      <p:cBhvr>
                                        <p:cTn id="13" dur="5000"/>
                                        <p:tgtEl>
                                          <p:spTgt spid="138244"/>
                                        </p:tgtEl>
                                        <p:attrNameLst>
                                          <p:attrName>style.rotation</p:attrName>
                                        </p:attrNameLst>
                                      </p:cBhvr>
                                      <p:tavLst>
                                        <p:tav tm="0">
                                          <p:val>
                                            <p:fltVal val="0"/>
                                          </p:val>
                                        </p:tav>
                                        <p:tav tm="100000">
                                          <p:val>
                                            <p:fltVal val="90"/>
                                          </p:val>
                                        </p:tav>
                                      </p:tavLst>
                                    </p:anim>
                                    <p:animEffect transition="out" filter="fade">
                                      <p:cBhvr>
                                        <p:cTn id="14" dur="5000"/>
                                        <p:tgtEl>
                                          <p:spTgt spid="138244"/>
                                        </p:tgtEl>
                                      </p:cBhvr>
                                    </p:animEffect>
                                    <p:set>
                                      <p:cBhvr>
                                        <p:cTn id="15" dur="1" fill="hold">
                                          <p:stCondLst>
                                            <p:cond delay="4999"/>
                                          </p:stCondLst>
                                        </p:cTn>
                                        <p:tgtEl>
                                          <p:spTgt spid="13824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3"/>
          <p:cNvSpPr>
            <a:spLocks noGrp="1"/>
          </p:cNvSpPr>
          <p:nvPr>
            <p:ph type="ftr" sz="quarter" idx="10"/>
          </p:nvPr>
        </p:nvSpPr>
        <p:spPr/>
        <p:txBody>
          <a:bodyPr/>
          <a:lstStyle/>
          <a:p>
            <a:pPr>
              <a:defRPr/>
            </a:pPr>
            <a:r>
              <a:rPr lang="en-US"/>
              <a:t>3.02 Understand business publications.</a:t>
            </a:r>
          </a:p>
        </p:txBody>
      </p:sp>
      <p:sp>
        <p:nvSpPr>
          <p:cNvPr id="8" name="Slide Number Placeholder 4"/>
          <p:cNvSpPr>
            <a:spLocks noGrp="1"/>
          </p:cNvSpPr>
          <p:nvPr>
            <p:ph type="sldNum" sz="quarter" idx="11"/>
          </p:nvPr>
        </p:nvSpPr>
        <p:spPr/>
        <p:txBody>
          <a:bodyPr/>
          <a:lstStyle/>
          <a:p>
            <a:pPr>
              <a:defRPr/>
            </a:pPr>
            <a:r>
              <a:rPr lang="en-US"/>
              <a:t>Slide </a:t>
            </a:r>
            <a:fld id="{401D5374-8EDC-4D0E-886E-45AEA29DAB05}" type="slidenum">
              <a:rPr lang="en-US"/>
              <a:pPr>
                <a:defRPr/>
              </a:pPr>
              <a:t>6</a:t>
            </a:fld>
            <a:endParaRPr lang="en-US"/>
          </a:p>
        </p:txBody>
      </p:sp>
      <p:sp>
        <p:nvSpPr>
          <p:cNvPr id="8196" name="Text Box 5"/>
          <p:cNvSpPr txBox="1">
            <a:spLocks noChangeArrowheads="1"/>
          </p:cNvSpPr>
          <p:nvPr/>
        </p:nvSpPr>
        <p:spPr bwMode="auto">
          <a:xfrm>
            <a:off x="4953000" y="5867400"/>
            <a:ext cx="4191000" cy="457200"/>
          </a:xfrm>
          <a:prstGeom prst="rect">
            <a:avLst/>
          </a:prstGeom>
          <a:noFill/>
          <a:ln w="9525">
            <a:noFill/>
            <a:miter lim="800000"/>
            <a:headEnd/>
            <a:tailEnd/>
          </a:ln>
        </p:spPr>
        <p:txBody>
          <a:bodyPr>
            <a:spAutoFit/>
          </a:bodyPr>
          <a:lstStyle/>
          <a:p>
            <a:pPr>
              <a:spcBef>
                <a:spcPct val="50000"/>
              </a:spcBef>
            </a:pPr>
            <a:endParaRPr lang="en-US"/>
          </a:p>
        </p:txBody>
      </p:sp>
      <p:pic>
        <p:nvPicPr>
          <p:cNvPr id="8197" name="Picture 14"/>
          <p:cNvPicPr>
            <a:picLocks noChangeAspect="1" noChangeArrowheads="1"/>
          </p:cNvPicPr>
          <p:nvPr/>
        </p:nvPicPr>
        <p:blipFill>
          <a:blip r:embed="rId3" cstate="print"/>
          <a:srcRect/>
          <a:stretch>
            <a:fillRect/>
          </a:stretch>
        </p:blipFill>
        <p:spPr bwMode="auto">
          <a:xfrm>
            <a:off x="4267200" y="609600"/>
            <a:ext cx="3852863" cy="4495800"/>
          </a:xfrm>
          <a:prstGeom prst="rect">
            <a:avLst/>
          </a:prstGeom>
          <a:noFill/>
          <a:ln w="9525">
            <a:noFill/>
            <a:miter lim="800000"/>
            <a:headEnd/>
            <a:tailEnd/>
          </a:ln>
        </p:spPr>
      </p:pic>
      <p:pic>
        <p:nvPicPr>
          <p:cNvPr id="8198" name="Picture 15" descr="Top5"/>
          <p:cNvPicPr>
            <a:picLocks noChangeAspect="1" noChangeArrowheads="1"/>
          </p:cNvPicPr>
          <p:nvPr/>
        </p:nvPicPr>
        <p:blipFill>
          <a:blip r:embed="rId4" cstate="print"/>
          <a:srcRect/>
          <a:stretch>
            <a:fillRect/>
          </a:stretch>
        </p:blipFill>
        <p:spPr bwMode="auto">
          <a:xfrm>
            <a:off x="6172200" y="4267200"/>
            <a:ext cx="2362200" cy="1339850"/>
          </a:xfrm>
          <a:prstGeom prst="rect">
            <a:avLst/>
          </a:prstGeom>
          <a:noFill/>
          <a:ln w="38100">
            <a:solidFill>
              <a:schemeClr val="hlink"/>
            </a:solidFill>
            <a:miter lim="800000"/>
            <a:headEnd/>
            <a:tailEnd/>
          </a:ln>
        </p:spPr>
      </p:pic>
      <p:sp>
        <p:nvSpPr>
          <p:cNvPr id="8199" name="Rectangle 2"/>
          <p:cNvSpPr>
            <a:spLocks noGrp="1" noChangeArrowheads="1"/>
          </p:cNvSpPr>
          <p:nvPr>
            <p:ph type="title"/>
          </p:nvPr>
        </p:nvSpPr>
        <p:spPr>
          <a:xfrm>
            <a:off x="533400" y="1066800"/>
            <a:ext cx="3581400" cy="3429000"/>
          </a:xfrm>
          <a:noFill/>
        </p:spPr>
        <p:txBody>
          <a:bodyPr/>
          <a:lstStyle/>
          <a:p>
            <a:pPr algn="ctr" eaLnBrk="1" hangingPunct="1"/>
            <a:r>
              <a:rPr lang="en-US" smtClean="0">
                <a:solidFill>
                  <a:schemeClr val="tx1"/>
                </a:solidFill>
              </a:rPr>
              <a:t>Use</a:t>
            </a:r>
            <a:r>
              <a:rPr lang="en-US" smtClean="0">
                <a:solidFill>
                  <a:schemeClr val="bg1"/>
                </a:solidFill>
              </a:rPr>
              <a:t> </a:t>
            </a:r>
            <a:r>
              <a:rPr lang="en-US" smtClean="0">
                <a:solidFill>
                  <a:schemeClr val="tx1"/>
                </a:solidFill>
              </a:rPr>
              <a:t>a </a:t>
            </a:r>
            <a:br>
              <a:rPr lang="en-US" smtClean="0">
                <a:solidFill>
                  <a:schemeClr val="tx1"/>
                </a:solidFill>
              </a:rPr>
            </a:br>
            <a:r>
              <a:rPr lang="en-US" smtClean="0">
                <a:solidFill>
                  <a:schemeClr val="tx1"/>
                </a:solidFill>
                <a:hlinkClick r:id="rId5" action="ppaction://hlinksldjump" tooltip="Click here to learn more about a business card"/>
              </a:rPr>
              <a:t>Business Card </a:t>
            </a:r>
            <a:r>
              <a:rPr lang="en-US" smtClean="0">
                <a:solidFill>
                  <a:schemeClr val="tx1"/>
                </a:solidFill>
              </a:rPr>
              <a:t/>
            </a:r>
            <a:br>
              <a:rPr lang="en-US" smtClean="0">
                <a:solidFill>
                  <a:schemeClr val="tx1"/>
                </a:solidFill>
              </a:rPr>
            </a:br>
            <a:r>
              <a:rPr lang="en-US" smtClean="0">
                <a:solidFill>
                  <a:schemeClr val="tx1"/>
                </a:solidFill>
              </a:rPr>
              <a:t>or </a:t>
            </a:r>
            <a:br>
              <a:rPr lang="en-US" smtClean="0">
                <a:solidFill>
                  <a:schemeClr val="tx1"/>
                </a:solidFill>
              </a:rPr>
            </a:br>
            <a:r>
              <a:rPr lang="en-US" smtClean="0">
                <a:solidFill>
                  <a:schemeClr val="tx1"/>
                </a:solidFill>
                <a:hlinkClick r:id="rId6" action="ppaction://hlinksldjump" tooltip="Click here to learn more about a letterhead"/>
              </a:rPr>
              <a:t>Letterhead Stationery</a:t>
            </a:r>
            <a:r>
              <a:rPr lang="en-US" sz="4800" smtClean="0">
                <a:solidFill>
                  <a:schemeClr val="tx1"/>
                </a:solidFill>
                <a:hlinkClick r:id="rId6" action="ppaction://hlinksldjump"/>
              </a:rPr>
              <a:t/>
            </a:r>
            <a:br>
              <a:rPr lang="en-US" sz="4800" smtClean="0">
                <a:solidFill>
                  <a:schemeClr val="tx1"/>
                </a:solidFill>
                <a:hlinkClick r:id="rId6" action="ppaction://hlinksldjump"/>
              </a:rPr>
            </a:br>
            <a:endParaRPr lang="en-US" sz="4800" smtClean="0">
              <a:solidFill>
                <a:schemeClr val="tx1"/>
              </a:solidFill>
            </a:endParaRPr>
          </a:p>
        </p:txBody>
      </p:sp>
      <p:sp>
        <p:nvSpPr>
          <p:cNvPr id="8200" name="AutoShape 17">
            <a:hlinkClick r:id="rId7" action="ppaction://hlinksldjump" highlightClick="1">
              <a:snd r:embed="rId8" name="breeze.wav"/>
            </a:hlinkClick>
          </p:cNvPr>
          <p:cNvSpPr>
            <a:spLocks noChangeArrowheads="1"/>
          </p:cNvSpPr>
          <p:nvPr/>
        </p:nvSpPr>
        <p:spPr bwMode="auto">
          <a:xfrm>
            <a:off x="533400" y="5791200"/>
            <a:ext cx="685800" cy="533400"/>
          </a:xfrm>
          <a:prstGeom prst="actionButtonBackPrevious">
            <a:avLst/>
          </a:prstGeom>
          <a:solidFill>
            <a:schemeClr val="bg1"/>
          </a:solidFill>
          <a:ln w="9525">
            <a:noFill/>
            <a:miter lim="800000"/>
            <a:headEnd/>
            <a:tailEnd/>
          </a:ln>
        </p:spPr>
        <p:txBody>
          <a:bodyPr wrap="none" anchor="ctr"/>
          <a:lstStyle/>
          <a:p>
            <a:pPr algn="ctr"/>
            <a:r>
              <a:rPr lang="en-US"/>
              <a:t>Back</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3"/>
          <p:cNvSpPr>
            <a:spLocks noGrp="1"/>
          </p:cNvSpPr>
          <p:nvPr>
            <p:ph type="ftr" sz="quarter" idx="10"/>
          </p:nvPr>
        </p:nvSpPr>
        <p:spPr/>
        <p:txBody>
          <a:bodyPr/>
          <a:lstStyle/>
          <a:p>
            <a:pPr>
              <a:defRPr/>
            </a:pPr>
            <a:r>
              <a:rPr lang="en-US"/>
              <a:t>3.02 Understand business publications.</a:t>
            </a:r>
          </a:p>
        </p:txBody>
      </p:sp>
      <p:sp>
        <p:nvSpPr>
          <p:cNvPr id="9" name="Slide Number Placeholder 4"/>
          <p:cNvSpPr>
            <a:spLocks noGrp="1"/>
          </p:cNvSpPr>
          <p:nvPr>
            <p:ph type="sldNum" sz="quarter" idx="11"/>
          </p:nvPr>
        </p:nvSpPr>
        <p:spPr/>
        <p:txBody>
          <a:bodyPr/>
          <a:lstStyle/>
          <a:p>
            <a:pPr>
              <a:defRPr/>
            </a:pPr>
            <a:r>
              <a:rPr lang="en-US"/>
              <a:t>Slide </a:t>
            </a:r>
            <a:fld id="{85AC8F71-5E5B-4E08-AB6A-5644555614F7}" type="slidenum">
              <a:rPr lang="en-US"/>
              <a:pPr>
                <a:defRPr/>
              </a:pPr>
              <a:t>7</a:t>
            </a:fld>
            <a:endParaRPr lang="en-US"/>
          </a:p>
        </p:txBody>
      </p:sp>
      <p:sp>
        <p:nvSpPr>
          <p:cNvPr id="9220" name="Rectangle 2"/>
          <p:cNvSpPr>
            <a:spLocks noGrp="1" noChangeArrowheads="1"/>
          </p:cNvSpPr>
          <p:nvPr>
            <p:ph type="title"/>
          </p:nvPr>
        </p:nvSpPr>
        <p:spPr>
          <a:xfrm>
            <a:off x="685800" y="1447800"/>
            <a:ext cx="3657600" cy="4267200"/>
          </a:xfrm>
        </p:spPr>
        <p:txBody>
          <a:bodyPr/>
          <a:lstStyle/>
          <a:p>
            <a:pPr eaLnBrk="1" hangingPunct="1"/>
            <a:r>
              <a:rPr lang="en-US" smtClean="0"/>
              <a:t>Use a </a:t>
            </a:r>
            <a:r>
              <a:rPr lang="en-US" smtClean="0">
                <a:hlinkClick r:id="rId3" action="ppaction://hlinksldjump"/>
              </a:rPr>
              <a:t>Flyer</a:t>
            </a:r>
            <a:endParaRPr lang="en-US" smtClean="0"/>
          </a:p>
        </p:txBody>
      </p:sp>
      <p:grpSp>
        <p:nvGrpSpPr>
          <p:cNvPr id="9221" name="Group 10"/>
          <p:cNvGrpSpPr>
            <a:grpSpLocks/>
          </p:cNvGrpSpPr>
          <p:nvPr/>
        </p:nvGrpSpPr>
        <p:grpSpPr bwMode="auto">
          <a:xfrm>
            <a:off x="3810000" y="914400"/>
            <a:ext cx="4086225" cy="5181600"/>
            <a:chOff x="2034" y="432"/>
            <a:chExt cx="2574" cy="3264"/>
          </a:xfrm>
        </p:grpSpPr>
        <p:sp>
          <p:nvSpPr>
            <p:cNvPr id="9224" name="Text Box 6"/>
            <p:cNvSpPr txBox="1">
              <a:spLocks noChangeArrowheads="1"/>
            </p:cNvSpPr>
            <p:nvPr/>
          </p:nvSpPr>
          <p:spPr bwMode="auto">
            <a:xfrm>
              <a:off x="2034" y="432"/>
              <a:ext cx="2574" cy="3264"/>
            </a:xfrm>
            <a:prstGeom prst="rect">
              <a:avLst/>
            </a:prstGeom>
            <a:solidFill>
              <a:srgbClr val="FFFFFF"/>
            </a:solidFill>
            <a:ln w="38100" cap="rnd">
              <a:solidFill>
                <a:schemeClr val="accent2"/>
              </a:solidFill>
              <a:prstDash val="sysDot"/>
              <a:miter lim="800000"/>
              <a:headEnd/>
              <a:tailEnd/>
            </a:ln>
          </p:spPr>
          <p:txBody>
            <a:bodyPr/>
            <a:lstStyle/>
            <a:p>
              <a:pPr algn="ctr"/>
              <a:endParaRPr lang="en-US" sz="1800">
                <a:solidFill>
                  <a:srgbClr val="000000"/>
                </a:solidFill>
                <a:latin typeface="Arial" charset="0"/>
              </a:endParaRPr>
            </a:p>
            <a:p>
              <a:pPr algn="ctr"/>
              <a:r>
                <a:rPr lang="en-US" sz="2800" b="1">
                  <a:solidFill>
                    <a:srgbClr val="000000"/>
                  </a:solidFill>
                  <a:latin typeface="Arial" charset="0"/>
                </a:rPr>
                <a:t>State Soccer Playoffs</a:t>
              </a:r>
            </a:p>
            <a:p>
              <a:pPr algn="ctr"/>
              <a:r>
                <a:rPr lang="en-US" sz="2800" b="1">
                  <a:solidFill>
                    <a:srgbClr val="000000"/>
                  </a:solidFill>
                  <a:latin typeface="Arial" charset="0"/>
                </a:rPr>
                <a:t>Lake Norman HS </a:t>
              </a:r>
            </a:p>
            <a:p>
              <a:pPr algn="ctr"/>
              <a:endParaRPr lang="en-US" sz="2800" b="1">
                <a:solidFill>
                  <a:srgbClr val="000000"/>
                </a:solidFill>
                <a:latin typeface="Arial" charset="0"/>
              </a:endParaRPr>
            </a:p>
            <a:p>
              <a:pPr algn="ctr"/>
              <a:endParaRPr lang="en-US" sz="1000">
                <a:solidFill>
                  <a:srgbClr val="000000"/>
                </a:solidFill>
                <a:latin typeface="Arial" charset="0"/>
              </a:endParaRPr>
            </a:p>
            <a:p>
              <a:pPr algn="ctr"/>
              <a:endParaRPr lang="en-US" sz="1000">
                <a:solidFill>
                  <a:srgbClr val="000000"/>
                </a:solidFill>
                <a:latin typeface="Arial" charset="0"/>
              </a:endParaRPr>
            </a:p>
            <a:p>
              <a:pPr algn="ctr"/>
              <a:endParaRPr lang="en-US" sz="1800">
                <a:solidFill>
                  <a:srgbClr val="000000"/>
                </a:solidFill>
                <a:latin typeface="Arial" charset="0"/>
              </a:endParaRPr>
            </a:p>
            <a:p>
              <a:pPr algn="ctr"/>
              <a:endParaRPr lang="en-US" sz="1800">
                <a:solidFill>
                  <a:srgbClr val="000000"/>
                </a:solidFill>
                <a:latin typeface="Arial" charset="0"/>
              </a:endParaRPr>
            </a:p>
            <a:p>
              <a:pPr algn="ctr"/>
              <a:endParaRPr lang="en-US" sz="1800">
                <a:solidFill>
                  <a:srgbClr val="000000"/>
                </a:solidFill>
                <a:latin typeface="Arial" charset="0"/>
              </a:endParaRPr>
            </a:p>
            <a:p>
              <a:pPr algn="ctr"/>
              <a:endParaRPr lang="en-US" sz="1800">
                <a:solidFill>
                  <a:srgbClr val="000000"/>
                </a:solidFill>
                <a:latin typeface="Arial" charset="0"/>
              </a:endParaRPr>
            </a:p>
            <a:p>
              <a:pPr algn="ctr"/>
              <a:r>
                <a:rPr lang="en-US" sz="1800">
                  <a:solidFill>
                    <a:srgbClr val="000000"/>
                  </a:solidFill>
                  <a:latin typeface="Arial" charset="0"/>
                </a:rPr>
                <a:t>November 15, 2009</a:t>
              </a:r>
            </a:p>
            <a:p>
              <a:pPr algn="ctr"/>
              <a:r>
                <a:rPr lang="en-US" sz="1800">
                  <a:solidFill>
                    <a:srgbClr val="000000"/>
                  </a:solidFill>
                  <a:latin typeface="Arial" charset="0"/>
                </a:rPr>
                <a:t>Asheville, NC</a:t>
              </a:r>
            </a:p>
            <a:p>
              <a:pPr algn="ctr"/>
              <a:r>
                <a:rPr lang="en-US" sz="1800">
                  <a:solidFill>
                    <a:srgbClr val="000000"/>
                  </a:solidFill>
                  <a:latin typeface="Arial" charset="0"/>
                </a:rPr>
                <a:t>7:00 pm</a:t>
              </a:r>
            </a:p>
            <a:p>
              <a:pPr algn="ctr"/>
              <a:endParaRPr lang="en-US" sz="1400">
                <a:solidFill>
                  <a:srgbClr val="000000"/>
                </a:solidFill>
                <a:latin typeface="Arial" charset="0"/>
              </a:endParaRPr>
            </a:p>
            <a:p>
              <a:pPr algn="ctr"/>
              <a:endParaRPr lang="en-US" sz="1400">
                <a:solidFill>
                  <a:srgbClr val="000000"/>
                </a:solidFill>
                <a:latin typeface="Arial" charset="0"/>
              </a:endParaRPr>
            </a:p>
            <a:p>
              <a:pPr algn="ctr"/>
              <a:r>
                <a:rPr lang="en-US" sz="1400">
                  <a:solidFill>
                    <a:srgbClr val="000000"/>
                  </a:solidFill>
                  <a:latin typeface="Arial" charset="0"/>
                </a:rPr>
                <a:t>Pay $10 to ride the bus</a:t>
              </a:r>
              <a:endParaRPr lang="en-US"/>
            </a:p>
          </p:txBody>
        </p:sp>
        <p:pic>
          <p:nvPicPr>
            <p:cNvPr id="9225" name="Picture 7" descr="wildcat new logo"/>
            <p:cNvPicPr>
              <a:picLocks noChangeAspect="1" noChangeArrowheads="1"/>
            </p:cNvPicPr>
            <p:nvPr/>
          </p:nvPicPr>
          <p:blipFill>
            <a:blip r:embed="rId4" cstate="print"/>
            <a:srcRect/>
            <a:stretch>
              <a:fillRect/>
            </a:stretch>
          </p:blipFill>
          <p:spPr bwMode="auto">
            <a:xfrm>
              <a:off x="2160" y="1344"/>
              <a:ext cx="2256" cy="768"/>
            </a:xfrm>
            <a:prstGeom prst="rect">
              <a:avLst/>
            </a:prstGeom>
            <a:noFill/>
            <a:ln w="9525">
              <a:noFill/>
              <a:miter lim="800000"/>
              <a:headEnd/>
              <a:tailEnd/>
            </a:ln>
          </p:spPr>
        </p:pic>
      </p:grpSp>
      <p:pic>
        <p:nvPicPr>
          <p:cNvPr id="111625" name="Picture 9" descr="MCj03204300000[1]"/>
          <p:cNvPicPr>
            <a:picLocks noChangeAspect="1" noChangeArrowheads="1"/>
          </p:cNvPicPr>
          <p:nvPr/>
        </p:nvPicPr>
        <p:blipFill>
          <a:blip r:embed="rId5" cstate="print"/>
          <a:srcRect/>
          <a:stretch>
            <a:fillRect/>
          </a:stretch>
        </p:blipFill>
        <p:spPr bwMode="auto">
          <a:xfrm>
            <a:off x="4419600" y="3200400"/>
            <a:ext cx="787400" cy="755650"/>
          </a:xfrm>
          <a:prstGeom prst="rect">
            <a:avLst/>
          </a:prstGeom>
          <a:noFill/>
          <a:ln w="9525">
            <a:noFill/>
            <a:miter lim="800000"/>
            <a:headEnd/>
            <a:tailEnd/>
          </a:ln>
        </p:spPr>
      </p:pic>
      <p:sp>
        <p:nvSpPr>
          <p:cNvPr id="9223" name="AutoShape 17">
            <a:hlinkClick r:id="rId6" action="ppaction://hlinksldjump" highlightClick="1">
              <a:snd r:embed="rId7" name="breeze.wav"/>
            </a:hlinkClick>
          </p:cNvPr>
          <p:cNvSpPr>
            <a:spLocks noChangeArrowheads="1"/>
          </p:cNvSpPr>
          <p:nvPr/>
        </p:nvSpPr>
        <p:spPr bwMode="auto">
          <a:xfrm>
            <a:off x="533400" y="5715000"/>
            <a:ext cx="533400" cy="609600"/>
          </a:xfrm>
          <a:prstGeom prst="actionButtonBackPrevious">
            <a:avLst/>
          </a:prstGeom>
          <a:solidFill>
            <a:schemeClr val="bg1"/>
          </a:solidFill>
          <a:ln w="9525">
            <a:noFill/>
            <a:miter lim="800000"/>
            <a:headEnd/>
            <a:tailEnd/>
          </a:ln>
        </p:spPr>
        <p:txBody>
          <a:bodyPr wrap="none" anchor="ctr"/>
          <a:lstStyle/>
          <a:p>
            <a:pPr algn="ctr"/>
            <a:r>
              <a:rPr lang="en-US"/>
              <a:t>Back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11625"/>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111625"/>
                                        </p:tgtEl>
                                        <p:attrNameLst>
                                          <p:attrName>style.visibility</p:attrName>
                                        </p:attrNameLst>
                                      </p:cBhvr>
                                      <p:to>
                                        <p:strVal val="visible"/>
                                      </p:to>
                                    </p:set>
                                  </p:childTnLst>
                                </p:cTn>
                              </p:par>
                            </p:childTnLst>
                          </p:cTn>
                        </p:par>
                        <p:par>
                          <p:cTn id="10" fill="hold">
                            <p:stCondLst>
                              <p:cond delay="0"/>
                            </p:stCondLst>
                            <p:childTnLst>
                              <p:par>
                                <p:cTn id="11" presetID="0" presetClass="path" presetSubtype="0" accel="50000" decel="50000" fill="hold" nodeType="afterEffect">
                                  <p:stCondLst>
                                    <p:cond delay="0"/>
                                  </p:stCondLst>
                                  <p:childTnLst>
                                    <p:animMotion origin="layout" path="M 0.04566 0.01155 C 0.04913 0.01086 0.05278 0.00971 0.05972 0.00739 C 0.06632 0.00485 0.07986 -0.00416 0.08611 -0.00393 C 0.09236 -0.00347 0.09097 0.00716 0.09687 0.01017 C 0.10278 0.01317 0.11649 0.01664 0.12153 0.01433 C 0.12656 0.01225 0.12187 -0.00116 0.12674 -0.00254 C 0.13194 -0.00393 0.14253 0.00739 0.15174 0.00601 C 0.16076 0.00462 0.17743 -0.0074 0.18194 -0.01063 " pathEditMode="relative" rAng="0" ptsTypes="aaaaaaaA">
                                      <p:cBhvr>
                                        <p:cTn id="12" dur="2000" fill="hold"/>
                                        <p:tgtEl>
                                          <p:spTgt spid="111625"/>
                                        </p:tgtEl>
                                        <p:attrNameLst>
                                          <p:attrName>ppt_x</p:attrName>
                                          <p:attrName>ppt_y</p:attrName>
                                        </p:attrNameLst>
                                      </p:cBhvr>
                                      <p:rCtr x="6800" y="-9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pPr>
              <a:defRPr/>
            </a:pPr>
            <a:r>
              <a:rPr lang="en-US"/>
              <a:t>3.02 Understand business publications.</a:t>
            </a:r>
          </a:p>
        </p:txBody>
      </p:sp>
      <p:sp>
        <p:nvSpPr>
          <p:cNvPr id="6" name="Slide Number Placeholder 4"/>
          <p:cNvSpPr>
            <a:spLocks noGrp="1"/>
          </p:cNvSpPr>
          <p:nvPr>
            <p:ph type="sldNum" sz="quarter" idx="11"/>
          </p:nvPr>
        </p:nvSpPr>
        <p:spPr/>
        <p:txBody>
          <a:bodyPr/>
          <a:lstStyle/>
          <a:p>
            <a:pPr>
              <a:defRPr/>
            </a:pPr>
            <a:r>
              <a:rPr lang="en-US"/>
              <a:t>Slide </a:t>
            </a:r>
            <a:fld id="{B98A118A-5D3F-4DA1-96C0-584BF972C8D5}" type="slidenum">
              <a:rPr lang="en-US"/>
              <a:pPr>
                <a:defRPr/>
              </a:pPr>
              <a:t>8</a:t>
            </a:fld>
            <a:endParaRPr lang="en-US"/>
          </a:p>
        </p:txBody>
      </p:sp>
      <p:sp>
        <p:nvSpPr>
          <p:cNvPr id="10244" name="Rectangle 2"/>
          <p:cNvSpPr>
            <a:spLocks noGrp="1" noChangeArrowheads="1"/>
          </p:cNvSpPr>
          <p:nvPr>
            <p:ph type="title"/>
          </p:nvPr>
        </p:nvSpPr>
        <p:spPr/>
        <p:txBody>
          <a:bodyPr/>
          <a:lstStyle/>
          <a:p>
            <a:pPr eaLnBrk="1" hangingPunct="1"/>
            <a:r>
              <a:rPr lang="en-US" smtClean="0"/>
              <a:t>Use a </a:t>
            </a:r>
            <a:r>
              <a:rPr lang="en-US" smtClean="0">
                <a:hlinkClick r:id="rId3" action="ppaction://hlinksldjump"/>
              </a:rPr>
              <a:t>Brochure</a:t>
            </a:r>
            <a:endParaRPr lang="en-US" smtClean="0"/>
          </a:p>
        </p:txBody>
      </p:sp>
      <p:pic>
        <p:nvPicPr>
          <p:cNvPr id="10245" name="Picture 3"/>
          <p:cNvPicPr>
            <a:picLocks noGrp="1" noChangeAspect="1" noChangeArrowheads="1"/>
          </p:cNvPicPr>
          <p:nvPr>
            <p:ph type="body" idx="1"/>
          </p:nvPr>
        </p:nvPicPr>
        <p:blipFill>
          <a:blip r:embed="rId4" cstate="print"/>
          <a:srcRect/>
          <a:stretch>
            <a:fillRect/>
          </a:stretch>
        </p:blipFill>
        <p:spPr>
          <a:xfrm>
            <a:off x="685800" y="1066800"/>
            <a:ext cx="7772400" cy="4648200"/>
          </a:xfrm>
        </p:spPr>
      </p:pic>
      <p:sp>
        <p:nvSpPr>
          <p:cNvPr id="10246" name="AutoShape 4">
            <a:hlinkClick r:id="rId5" action="ppaction://hlinksldjump" highlightClick="1">
              <a:snd r:embed="rId6" name="breeze.wav"/>
            </a:hlinkClick>
          </p:cNvPr>
          <p:cNvSpPr>
            <a:spLocks noChangeArrowheads="1"/>
          </p:cNvSpPr>
          <p:nvPr/>
        </p:nvSpPr>
        <p:spPr bwMode="auto">
          <a:xfrm>
            <a:off x="533400" y="5943600"/>
            <a:ext cx="457200" cy="457200"/>
          </a:xfrm>
          <a:prstGeom prst="actionButtonBackPrevious">
            <a:avLst/>
          </a:prstGeom>
          <a:solidFill>
            <a:schemeClr val="bg1"/>
          </a:solidFill>
          <a:ln w="9525">
            <a:noFill/>
            <a:miter lim="800000"/>
            <a:headEnd/>
            <a:tailEnd/>
          </a:ln>
        </p:spPr>
        <p:txBody>
          <a:bodyPr wrap="none" anchor="ctr"/>
          <a:lstStyle/>
          <a:p>
            <a:pPr algn="ctr"/>
            <a:r>
              <a:rPr lang="en-US"/>
              <a:t>Back</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pPr>
              <a:defRPr/>
            </a:pPr>
            <a:r>
              <a:rPr lang="en-US"/>
              <a:t>3.02 Understand business publications.</a:t>
            </a:r>
          </a:p>
        </p:txBody>
      </p:sp>
      <p:sp>
        <p:nvSpPr>
          <p:cNvPr id="6" name="Slide Number Placeholder 4"/>
          <p:cNvSpPr>
            <a:spLocks noGrp="1"/>
          </p:cNvSpPr>
          <p:nvPr>
            <p:ph type="sldNum" sz="quarter" idx="11"/>
          </p:nvPr>
        </p:nvSpPr>
        <p:spPr/>
        <p:txBody>
          <a:bodyPr/>
          <a:lstStyle/>
          <a:p>
            <a:pPr>
              <a:defRPr/>
            </a:pPr>
            <a:r>
              <a:rPr lang="en-US"/>
              <a:t>Slide </a:t>
            </a:r>
            <a:fld id="{556772BC-C824-433D-B664-6F743AD96392}" type="slidenum">
              <a:rPr lang="en-US"/>
              <a:pPr>
                <a:defRPr/>
              </a:pPr>
              <a:t>9</a:t>
            </a:fld>
            <a:endParaRPr lang="en-US"/>
          </a:p>
        </p:txBody>
      </p:sp>
      <p:sp>
        <p:nvSpPr>
          <p:cNvPr id="11268" name="Rectangle 2"/>
          <p:cNvSpPr>
            <a:spLocks noGrp="1" noChangeArrowheads="1"/>
          </p:cNvSpPr>
          <p:nvPr>
            <p:ph type="title"/>
          </p:nvPr>
        </p:nvSpPr>
        <p:spPr>
          <a:xfrm>
            <a:off x="762000" y="1219200"/>
            <a:ext cx="2971800" cy="2743200"/>
          </a:xfrm>
        </p:spPr>
        <p:txBody>
          <a:bodyPr/>
          <a:lstStyle/>
          <a:p>
            <a:pPr eaLnBrk="1" hangingPunct="1"/>
            <a:r>
              <a:rPr lang="en-US" smtClean="0"/>
              <a:t>Use a </a:t>
            </a:r>
            <a:r>
              <a:rPr lang="en-US" smtClean="0">
                <a:hlinkClick r:id="rId3" action="ppaction://hlinksldjump"/>
              </a:rPr>
              <a:t>Newsletter</a:t>
            </a:r>
            <a:endParaRPr lang="en-US" smtClean="0"/>
          </a:p>
        </p:txBody>
      </p:sp>
      <p:pic>
        <p:nvPicPr>
          <p:cNvPr id="11269" name="Picture 4"/>
          <p:cNvPicPr>
            <a:picLocks noGrp="1" noChangeAspect="1" noChangeArrowheads="1"/>
          </p:cNvPicPr>
          <p:nvPr>
            <p:ph type="body" idx="1"/>
          </p:nvPr>
        </p:nvPicPr>
        <p:blipFill>
          <a:blip r:embed="rId4" cstate="print"/>
          <a:srcRect/>
          <a:stretch>
            <a:fillRect/>
          </a:stretch>
        </p:blipFill>
        <p:spPr>
          <a:xfrm>
            <a:off x="3810000" y="533400"/>
            <a:ext cx="4230688" cy="5486400"/>
          </a:xfrm>
          <a:noFill/>
          <a:ln w="3175">
            <a:solidFill>
              <a:srgbClr val="333399"/>
            </a:solidFill>
          </a:ln>
        </p:spPr>
      </p:pic>
      <p:sp>
        <p:nvSpPr>
          <p:cNvPr id="11270" name="AutoShape 5">
            <a:hlinkClick r:id="rId5" action="ppaction://hlinksldjump" highlightClick="1">
              <a:snd r:embed="rId6" name="breeze.wav"/>
            </a:hlinkClick>
          </p:cNvPr>
          <p:cNvSpPr>
            <a:spLocks noChangeArrowheads="1"/>
          </p:cNvSpPr>
          <p:nvPr/>
        </p:nvSpPr>
        <p:spPr bwMode="auto">
          <a:xfrm>
            <a:off x="533400" y="5715000"/>
            <a:ext cx="609600" cy="533400"/>
          </a:xfrm>
          <a:prstGeom prst="actionButtonBackPrevious">
            <a:avLst/>
          </a:prstGeom>
          <a:solidFill>
            <a:schemeClr val="bg1"/>
          </a:solidFill>
          <a:ln w="9525">
            <a:noFill/>
            <a:miter lim="800000"/>
            <a:headEnd/>
            <a:tailEnd/>
          </a:ln>
        </p:spPr>
        <p:txBody>
          <a:bodyPr wrap="none" anchor="ctr"/>
          <a:lstStyle/>
          <a:p>
            <a:pPr algn="ctr"/>
            <a:r>
              <a:rPr lang="en-US"/>
              <a:t>Back</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elling a Product or">
  <a:themeElements>
    <a:clrScheme name="Selling a Product or 1">
      <a:dk1>
        <a:srgbClr val="808080"/>
      </a:dk1>
      <a:lt1>
        <a:srgbClr val="F8F8F8"/>
      </a:lt1>
      <a:dk2>
        <a:srgbClr val="000000"/>
      </a:dk2>
      <a:lt2>
        <a:srgbClr val="FFFFFF"/>
      </a:lt2>
      <a:accent1>
        <a:srgbClr val="6699FF"/>
      </a:accent1>
      <a:accent2>
        <a:srgbClr val="9933FF"/>
      </a:accent2>
      <a:accent3>
        <a:srgbClr val="AAAAAA"/>
      </a:accent3>
      <a:accent4>
        <a:srgbClr val="D4D4D4"/>
      </a:accent4>
      <a:accent5>
        <a:srgbClr val="B8CAFF"/>
      </a:accent5>
      <a:accent6>
        <a:srgbClr val="8A2DE7"/>
      </a:accent6>
      <a:hlink>
        <a:srgbClr val="00FFFF"/>
      </a:hlink>
      <a:folHlink>
        <a:srgbClr val="0099CC"/>
      </a:folHlink>
    </a:clrScheme>
    <a:fontScheme name="Selling a Product or">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elling a Product or 1">
        <a:dk1>
          <a:srgbClr val="808080"/>
        </a:dk1>
        <a:lt1>
          <a:srgbClr val="F8F8F8"/>
        </a:lt1>
        <a:dk2>
          <a:srgbClr val="000000"/>
        </a:dk2>
        <a:lt2>
          <a:srgbClr val="FFFFFF"/>
        </a:lt2>
        <a:accent1>
          <a:srgbClr val="6699FF"/>
        </a:accent1>
        <a:accent2>
          <a:srgbClr val="9933FF"/>
        </a:accent2>
        <a:accent3>
          <a:srgbClr val="AAAAAA"/>
        </a:accent3>
        <a:accent4>
          <a:srgbClr val="D4D4D4"/>
        </a:accent4>
        <a:accent5>
          <a:srgbClr val="B8CAFF"/>
        </a:accent5>
        <a:accent6>
          <a:srgbClr val="8A2DE7"/>
        </a:accent6>
        <a:hlink>
          <a:srgbClr val="00FFFF"/>
        </a:hlink>
        <a:folHlink>
          <a:srgbClr val="0099CC"/>
        </a:folHlink>
      </a:clrScheme>
      <a:clrMap bg1="dk2" tx1="lt1" bg2="dk1" tx2="lt2" accent1="accent1" accent2="accent2" accent3="accent3" accent4="accent4" accent5="accent5" accent6="accent6" hlink="hlink" folHlink="folHlink"/>
    </a:extraClrScheme>
    <a:extraClrScheme>
      <a:clrScheme name="Selling a Product or 2">
        <a:dk1>
          <a:srgbClr val="000066"/>
        </a:dk1>
        <a:lt1>
          <a:srgbClr val="FFFFFF"/>
        </a:lt1>
        <a:dk2>
          <a:srgbClr val="3333FF"/>
        </a:dk2>
        <a:lt2>
          <a:srgbClr val="3399FF"/>
        </a:lt2>
        <a:accent1>
          <a:srgbClr val="66CCFF"/>
        </a:accent1>
        <a:accent2>
          <a:srgbClr val="FF66FF"/>
        </a:accent2>
        <a:accent3>
          <a:srgbClr val="FFFFFF"/>
        </a:accent3>
        <a:accent4>
          <a:srgbClr val="000056"/>
        </a:accent4>
        <a:accent5>
          <a:srgbClr val="B8E2FF"/>
        </a:accent5>
        <a:accent6>
          <a:srgbClr val="E75CE7"/>
        </a:accent6>
        <a:hlink>
          <a:srgbClr val="CC00CC"/>
        </a:hlink>
        <a:folHlink>
          <a:srgbClr val="CC99FF"/>
        </a:folHlink>
      </a:clrScheme>
      <a:clrMap bg1="lt1" tx1="dk1" bg2="lt2" tx2="dk2" accent1="accent1" accent2="accent2" accent3="accent3" accent4="accent4" accent5="accent5" accent6="accent6" hlink="hlink" folHlink="folHlink"/>
    </a:extraClrScheme>
    <a:extraClrScheme>
      <a:clrScheme name="Selling a Product or 3">
        <a:dk1>
          <a:srgbClr val="000000"/>
        </a:dk1>
        <a:lt1>
          <a:srgbClr val="FFFFFF"/>
        </a:lt1>
        <a:dk2>
          <a:srgbClr val="000000"/>
        </a:dk2>
        <a:lt2>
          <a:srgbClr val="808080"/>
        </a:lt2>
        <a:accent1>
          <a:srgbClr val="969696"/>
        </a:accent1>
        <a:accent2>
          <a:srgbClr val="DDDDDD"/>
        </a:accent2>
        <a:accent3>
          <a:srgbClr val="FFFFFF"/>
        </a:accent3>
        <a:accent4>
          <a:srgbClr val="000000"/>
        </a:accent4>
        <a:accent5>
          <a:srgbClr val="C9C9C9"/>
        </a:accent5>
        <a:accent6>
          <a:srgbClr val="C8C8C8"/>
        </a:accent6>
        <a:hlink>
          <a:srgbClr val="333333"/>
        </a:hlink>
        <a:folHlink>
          <a:srgbClr val="B2B2B2"/>
        </a:folHlink>
      </a:clrScheme>
      <a:clrMap bg1="lt1" tx1="dk1" bg2="lt2" tx2="dk2" accent1="accent1" accent2="accent2" accent3="accent3" accent4="accent4" accent5="accent5" accent6="accent6" hlink="hlink" folHlink="folHlink"/>
    </a:extraClrScheme>
    <a:extraClrScheme>
      <a:clrScheme name="Selling a Product or 4">
        <a:dk1>
          <a:srgbClr val="808080"/>
        </a:dk1>
        <a:lt1>
          <a:srgbClr val="F8F8F8"/>
        </a:lt1>
        <a:dk2>
          <a:srgbClr val="000000"/>
        </a:dk2>
        <a:lt2>
          <a:srgbClr val="FFFFFF"/>
        </a:lt2>
        <a:accent1>
          <a:srgbClr val="CC9900"/>
        </a:accent1>
        <a:accent2>
          <a:srgbClr val="996600"/>
        </a:accent2>
        <a:accent3>
          <a:srgbClr val="AAAAAA"/>
        </a:accent3>
        <a:accent4>
          <a:srgbClr val="D4D4D4"/>
        </a:accent4>
        <a:accent5>
          <a:srgbClr val="E2CAAA"/>
        </a:accent5>
        <a:accent6>
          <a:srgbClr val="8A5C00"/>
        </a:accent6>
        <a:hlink>
          <a:srgbClr val="CCCC00"/>
        </a:hlink>
        <a:folHlink>
          <a:srgbClr val="8080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Selling a Product or Service</Template>
  <TotalTime>443</TotalTime>
  <Words>821</Words>
  <Application>Microsoft Office PowerPoint</Application>
  <PresentationFormat>On-screen Show (4:3)</PresentationFormat>
  <Paragraphs>136</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Impact</vt:lpstr>
      <vt:lpstr>Tahoma</vt:lpstr>
      <vt:lpstr>Times New Roman</vt:lpstr>
      <vt:lpstr>Selling a Product or</vt:lpstr>
      <vt:lpstr>Publications</vt:lpstr>
      <vt:lpstr>What type of publication should you use?</vt:lpstr>
      <vt:lpstr>Classify the Purpose</vt:lpstr>
      <vt:lpstr>What’s the Purpose?</vt:lpstr>
      <vt:lpstr>Now let’s practice!</vt:lpstr>
      <vt:lpstr>Use a  Business Card  or  Letterhead Stationery </vt:lpstr>
      <vt:lpstr>Use a Flyer</vt:lpstr>
      <vt:lpstr>Use a Brochure</vt:lpstr>
      <vt:lpstr>Use a Newsletter</vt:lpstr>
      <vt:lpstr>Business Card</vt:lpstr>
      <vt:lpstr>Letterhead Stationery</vt:lpstr>
      <vt:lpstr>Flyer</vt:lpstr>
      <vt:lpstr>Brochure</vt:lpstr>
      <vt:lpstr>Newsletter</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Publications</dc:title>
  <dc:creator>Bladen Crockett</dc:creator>
  <cp:lastModifiedBy>Charlene Dunn</cp:lastModifiedBy>
  <cp:revision>22</cp:revision>
  <cp:lastPrinted>1601-01-01T00:00:00Z</cp:lastPrinted>
  <dcterms:created xsi:type="dcterms:W3CDTF">2007-11-01T17:38:15Z</dcterms:created>
  <dcterms:modified xsi:type="dcterms:W3CDTF">2016-07-21T18:38:34Z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5</vt:i4>
  </property>
</Properties>
</file>