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71" r:id="rId3"/>
    <p:sldId id="257" r:id="rId4"/>
    <p:sldId id="267" r:id="rId5"/>
    <p:sldId id="268" r:id="rId6"/>
    <p:sldId id="269" r:id="rId7"/>
    <p:sldId id="270" r:id="rId8"/>
    <p:sldId id="258" r:id="rId9"/>
    <p:sldId id="265" r:id="rId10"/>
    <p:sldId id="25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950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2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0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97857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067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117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1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4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7567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4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070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438" y="1098388"/>
            <a:ext cx="11600761" cy="4394988"/>
          </a:xfrm>
        </p:spPr>
        <p:txBody>
          <a:bodyPr/>
          <a:lstStyle/>
          <a:p>
            <a:r>
              <a:rPr lang="en-US" sz="4800" dirty="0" smtClean="0"/>
              <a:t>3.01 </a:t>
            </a:r>
            <a:br>
              <a:rPr lang="en-US" sz="4800" dirty="0" smtClean="0"/>
            </a:br>
            <a:r>
              <a:rPr lang="en-US" sz="4800" dirty="0" smtClean="0"/>
              <a:t>Understand the world of work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What Is the World of Work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80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76401"/>
            <a:ext cx="10178322" cy="470534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Examples of Career Clusters: </a:t>
            </a:r>
          </a:p>
          <a:p>
            <a:pPr lvl="1"/>
            <a:r>
              <a:rPr lang="en-US" sz="3000" dirty="0" smtClean="0"/>
              <a:t>Similar industry and occupation:  Education and Training Cluster</a:t>
            </a:r>
          </a:p>
          <a:p>
            <a:pPr lvl="1"/>
            <a:r>
              <a:rPr lang="en-US" sz="3000" dirty="0" smtClean="0"/>
              <a:t>Similar occupation and career:  Teacher, Counselor, and Psychologist</a:t>
            </a:r>
          </a:p>
          <a:p>
            <a:pPr lvl="1"/>
            <a:r>
              <a:rPr lang="en-US" sz="3000" dirty="0" smtClean="0"/>
              <a:t>Common knowledge and skills:  Planning, Managing, Educating, and Training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000" dirty="0" smtClean="0"/>
              <a:t>Non-traditional </a:t>
            </a:r>
            <a:r>
              <a:rPr lang="en-US" sz="3000" dirty="0"/>
              <a:t>career for a woman is one in which only 25% of the workers are female </a:t>
            </a:r>
            <a:endParaRPr lang="en-US" sz="3000" dirty="0" smtClean="0"/>
          </a:p>
          <a:p>
            <a:r>
              <a:rPr lang="en-US" sz="3000" dirty="0" smtClean="0"/>
              <a:t>Non-traditional </a:t>
            </a:r>
            <a:r>
              <a:rPr lang="en-US" sz="3000" dirty="0"/>
              <a:t>career for a man is one in which only 25% of the workers are male.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39205"/>
              </p:ext>
            </p:extLst>
          </p:nvPr>
        </p:nvGraphicFramePr>
        <p:xfrm>
          <a:off x="1855730" y="4828957"/>
          <a:ext cx="8128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Carpenter</a:t>
                      </a:r>
                    </a:p>
                    <a:p>
                      <a:r>
                        <a:rPr lang="en-US" dirty="0" smtClean="0"/>
                        <a:t>Architects</a:t>
                      </a:r>
                    </a:p>
                    <a:p>
                      <a:r>
                        <a:rPr lang="en-US" dirty="0" smtClean="0"/>
                        <a:t>Construction &amp; Building Inspectors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Clerk</a:t>
                      </a:r>
                    </a:p>
                    <a:p>
                      <a:r>
                        <a:rPr lang="en-US" dirty="0" smtClean="0"/>
                        <a:t>Legal Secretary</a:t>
                      </a:r>
                    </a:p>
                    <a:p>
                      <a:r>
                        <a:rPr lang="en-US" dirty="0" smtClean="0"/>
                        <a:t>Human Resource Assistant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Work-What people do to earn money. </a:t>
            </a:r>
          </a:p>
          <a:p>
            <a:r>
              <a:rPr lang="en-US" dirty="0" smtClean="0"/>
              <a:t>Work involves the following </a:t>
            </a:r>
            <a:r>
              <a:rPr lang="en-US" smtClean="0"/>
              <a:t>to perform: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Mental Ability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Physical Ability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Willingness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Categories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408" y="1399636"/>
            <a:ext cx="10178322" cy="359359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000" b="1" dirty="0" smtClean="0"/>
              <a:t>The world of work is divided into one of four categories: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b="1" dirty="0" smtClean="0"/>
              <a:t>Job</a:t>
            </a:r>
            <a:r>
              <a:rPr lang="en-US" sz="30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b="1" dirty="0" smtClean="0"/>
              <a:t>Occupation</a:t>
            </a:r>
            <a:r>
              <a:rPr lang="en-US" sz="30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b="1" dirty="0" smtClean="0"/>
              <a:t>Career</a:t>
            </a:r>
            <a:r>
              <a:rPr lang="en-US" sz="30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b="1" dirty="0" smtClean="0"/>
              <a:t>Volunteer</a:t>
            </a:r>
          </a:p>
          <a:p>
            <a:pPr marL="457200" lvl="1" indent="0">
              <a:buNone/>
            </a:pPr>
            <a:r>
              <a:rPr lang="en-US" sz="3200" i="1" dirty="0" smtClean="0"/>
              <a:t>Occupation</a:t>
            </a:r>
            <a:r>
              <a:rPr lang="en-US" sz="3200" dirty="0"/>
              <a:t> and </a:t>
            </a:r>
            <a:r>
              <a:rPr lang="en-US" sz="3200" i="1" dirty="0"/>
              <a:t>employment</a:t>
            </a:r>
            <a:r>
              <a:rPr lang="en-US" sz="3200" dirty="0"/>
              <a:t> are similar, but </a:t>
            </a:r>
            <a:r>
              <a:rPr lang="en-US" sz="3200" i="1" dirty="0"/>
              <a:t>job</a:t>
            </a:r>
            <a:r>
              <a:rPr lang="en-US" sz="3200" dirty="0"/>
              <a:t> is the one that specifically refers to a professional vocation.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696" y="4518346"/>
            <a:ext cx="2087467" cy="210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Job</a:t>
            </a:r>
            <a:r>
              <a:rPr lang="en-US" sz="3000" dirty="0"/>
              <a:t> – work done to earn money or pay, for example, cleaning out your garage to earn money for a movie ticket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361" y="3443138"/>
            <a:ext cx="4434886" cy="341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Occupation</a:t>
            </a:r>
            <a:r>
              <a:rPr lang="en-US" sz="3000" dirty="0"/>
              <a:t> – set of related or similar job skills and experiences, for example, cashier, flight attendant, waitress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160" y="3783191"/>
            <a:ext cx="3576064" cy="264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1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527" y="1757192"/>
            <a:ext cx="10178322" cy="3593591"/>
          </a:xfrm>
        </p:spPr>
        <p:txBody>
          <a:bodyPr/>
          <a:lstStyle/>
          <a:p>
            <a:r>
              <a:rPr lang="en-US" sz="3000" b="1" dirty="0"/>
              <a:t>Career</a:t>
            </a:r>
            <a:r>
              <a:rPr lang="en-US" sz="3000" dirty="0"/>
              <a:t> – a series of jobs held over a period of time in the same or related field or area of interest, for example, a career in medicine as a scientist, teacher, and doctor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2" b="11930"/>
          <a:stretch/>
        </p:blipFill>
        <p:spPr>
          <a:xfrm>
            <a:off x="5664713" y="3514381"/>
            <a:ext cx="4770442" cy="28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Volunteer</a:t>
            </a:r>
            <a:r>
              <a:rPr lang="en-US" sz="3000" dirty="0"/>
              <a:t> – work done for free, for example, working on the weekend for Habitat for Humanity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361" y="3652424"/>
            <a:ext cx="3755579" cy="249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Work Categories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29112"/>
              </p:ext>
            </p:extLst>
          </p:nvPr>
        </p:nvGraphicFramePr>
        <p:xfrm>
          <a:off x="1250950" y="2286000"/>
          <a:ext cx="1017905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763"/>
                <a:gridCol w="2544763"/>
                <a:gridCol w="2544763"/>
                <a:gridCol w="2544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Job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Occupation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Career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Volunteer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Cleaning</a:t>
                      </a:r>
                      <a:r>
                        <a:rPr lang="en-US" sz="3000" baseline="0" dirty="0" smtClean="0"/>
                        <a:t> out the garage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Cashier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Teacher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Habitat for Humanity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Hanging pictures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Flight attendant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Assistant Principal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Red</a:t>
                      </a:r>
                      <a:r>
                        <a:rPr lang="en-US" sz="3000" baseline="0" dirty="0" smtClean="0"/>
                        <a:t> Cross worker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Washing the dishes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Waitress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Principal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Animal Shelter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000" dirty="0" smtClean="0"/>
              <a:t>Career Clusters-The types of work performed are groups into related careers.</a:t>
            </a:r>
          </a:p>
          <a:p>
            <a:pPr lvl="1"/>
            <a:r>
              <a:rPr lang="en-US" sz="3000" dirty="0" smtClean="0"/>
              <a:t>Clusters are grouped according to similarities between:</a:t>
            </a:r>
          </a:p>
          <a:p>
            <a:pPr lvl="2"/>
            <a:r>
              <a:rPr lang="en-US" sz="2800" dirty="0" smtClean="0"/>
              <a:t>Industries</a:t>
            </a:r>
          </a:p>
          <a:p>
            <a:pPr lvl="2"/>
            <a:r>
              <a:rPr lang="en-US" sz="2800" dirty="0" smtClean="0"/>
              <a:t>Occupations</a:t>
            </a:r>
          </a:p>
          <a:p>
            <a:pPr lvl="2"/>
            <a:r>
              <a:rPr lang="en-US" sz="2800" dirty="0" smtClean="0"/>
              <a:t>Careers</a:t>
            </a:r>
          </a:p>
          <a:p>
            <a:pPr lvl="2"/>
            <a:r>
              <a:rPr lang="en-US" sz="2800" dirty="0" smtClean="0"/>
              <a:t>Common Knowledge</a:t>
            </a:r>
          </a:p>
          <a:p>
            <a:pPr lvl="2"/>
            <a:r>
              <a:rPr lang="en-US" sz="2800" dirty="0" smtClean="0"/>
              <a:t>Required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419</TotalTime>
  <Words>304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3.01  Understand the world of work  What Is the World of Work</vt:lpstr>
      <vt:lpstr>What is work</vt:lpstr>
      <vt:lpstr>4 Categories of work</vt:lpstr>
      <vt:lpstr>Job</vt:lpstr>
      <vt:lpstr>Occupation</vt:lpstr>
      <vt:lpstr>career</vt:lpstr>
      <vt:lpstr>volunteer</vt:lpstr>
      <vt:lpstr>Examples of Work Categories </vt:lpstr>
      <vt:lpstr>Career Clusters</vt:lpstr>
      <vt:lpstr>Career Clusters</vt:lpstr>
      <vt:lpstr>Non-traditional careers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3.01  Understand the world of work</dc:title>
  <dc:creator>Charlene Dunn</dc:creator>
  <cp:lastModifiedBy>Charlene Dunn</cp:lastModifiedBy>
  <cp:revision>20</cp:revision>
  <dcterms:created xsi:type="dcterms:W3CDTF">2017-03-28T17:35:28Z</dcterms:created>
  <dcterms:modified xsi:type="dcterms:W3CDTF">2017-10-23T18:21:02Z</dcterms:modified>
</cp:coreProperties>
</file>