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2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F2CF6CD-27C1-4B04-9584-17DABE043167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7A323A7-E773-4532-9EF6-AF63F6F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3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F6CD-27C1-4B04-9584-17DABE043167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23A7-E773-4532-9EF6-AF63F6F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9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F6CD-27C1-4B04-9584-17DABE043167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23A7-E773-4532-9EF6-AF63F6F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33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F6CD-27C1-4B04-9584-17DABE043167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23A7-E773-4532-9EF6-AF63F6F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66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F6CD-27C1-4B04-9584-17DABE043167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23A7-E773-4532-9EF6-AF63F6F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24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F6CD-27C1-4B04-9584-17DABE043167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23A7-E773-4532-9EF6-AF63F6F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47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F6CD-27C1-4B04-9584-17DABE043167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23A7-E773-4532-9EF6-AF63F6F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17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F2CF6CD-27C1-4B04-9584-17DABE043167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23A7-E773-4532-9EF6-AF63F6F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48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F2CF6CD-27C1-4B04-9584-17DABE043167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23A7-E773-4532-9EF6-AF63F6F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8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F6CD-27C1-4B04-9584-17DABE043167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23A7-E773-4532-9EF6-AF63F6F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41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F6CD-27C1-4B04-9584-17DABE043167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23A7-E773-4532-9EF6-AF63F6F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6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F6CD-27C1-4B04-9584-17DABE043167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23A7-E773-4532-9EF6-AF63F6F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F6CD-27C1-4B04-9584-17DABE043167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23A7-E773-4532-9EF6-AF63F6F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3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F6CD-27C1-4B04-9584-17DABE043167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23A7-E773-4532-9EF6-AF63F6F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7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F6CD-27C1-4B04-9584-17DABE043167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23A7-E773-4532-9EF6-AF63F6F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17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F6CD-27C1-4B04-9584-17DABE043167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23A7-E773-4532-9EF6-AF63F6F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1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F6CD-27C1-4B04-9584-17DABE043167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23A7-E773-4532-9EF6-AF63F6F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7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F2CF6CD-27C1-4B04-9584-17DABE043167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7A323A7-E773-4532-9EF6-AF63F6F4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5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6830" y="3820403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</a:rPr>
              <a:t>Personal &amp; Transferable Skills </a:t>
            </a:r>
            <a:endParaRPr lang="en-US" sz="4000" dirty="0" smtClean="0">
              <a:solidFill>
                <a:schemeClr val="accent2"/>
              </a:solidFill>
            </a:endParaRPr>
          </a:p>
          <a:p>
            <a:r>
              <a:rPr lang="en-US" sz="4000" dirty="0" smtClean="0">
                <a:solidFill>
                  <a:schemeClr val="accent2"/>
                </a:solidFill>
              </a:rPr>
              <a:t>1.03 </a:t>
            </a:r>
            <a:r>
              <a:rPr lang="en-US" sz="4000" dirty="0" smtClean="0">
                <a:solidFill>
                  <a:schemeClr val="accent2"/>
                </a:solidFill>
              </a:rPr>
              <a:t>– Career Decisions</a:t>
            </a:r>
            <a:endParaRPr lang="en-US" sz="4000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755760"/>
            <a:ext cx="4780380" cy="290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37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Transferable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2"/>
            <a:r>
              <a:rPr lang="en-US" sz="3200" dirty="0">
                <a:latin typeface="+mj-lt"/>
              </a:rPr>
              <a:t>Communication skills – speaking and writing </a:t>
            </a:r>
          </a:p>
          <a:p>
            <a:pPr lvl="2"/>
            <a:r>
              <a:rPr lang="en-US" sz="3200" dirty="0">
                <a:latin typeface="+mj-lt"/>
              </a:rPr>
              <a:t>Listening skills – sending and receiving messages</a:t>
            </a:r>
          </a:p>
          <a:p>
            <a:pPr lvl="2"/>
            <a:r>
              <a:rPr lang="en-US" sz="3200" dirty="0">
                <a:latin typeface="+mj-lt"/>
              </a:rPr>
              <a:t>Problem-solving skills  -  handling conflicts</a:t>
            </a:r>
          </a:p>
          <a:p>
            <a:pPr lvl="2"/>
            <a:r>
              <a:rPr lang="en-US" sz="3200" dirty="0">
                <a:latin typeface="+mj-lt"/>
              </a:rPr>
              <a:t>Technology skills – computer knowledge</a:t>
            </a:r>
          </a:p>
          <a:p>
            <a:pPr lvl="2"/>
            <a:r>
              <a:rPr lang="en-US" sz="3200" dirty="0">
                <a:latin typeface="+mj-lt"/>
              </a:rPr>
              <a:t>Decision-making skills – making wise decisions</a:t>
            </a:r>
          </a:p>
          <a:p>
            <a:pPr lvl="2"/>
            <a:r>
              <a:rPr lang="en-US" sz="3200" dirty="0">
                <a:latin typeface="+mj-lt"/>
              </a:rPr>
              <a:t>Organizing and planning skills  - time management </a:t>
            </a:r>
          </a:p>
          <a:p>
            <a:pPr lvl="2"/>
            <a:r>
              <a:rPr lang="en-US" sz="3200" dirty="0">
                <a:latin typeface="+mj-lt"/>
              </a:rPr>
              <a:t>Teamwork skills - working with team members</a:t>
            </a:r>
          </a:p>
          <a:p>
            <a:pPr lvl="2"/>
            <a:r>
              <a:rPr lang="en-US" sz="3200" dirty="0">
                <a:latin typeface="+mj-lt"/>
              </a:rPr>
              <a:t> Adaptability skills – adjusting to change</a:t>
            </a:r>
          </a:p>
          <a:p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173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do skills and ability say about who I am?</a:t>
            </a:r>
          </a:p>
          <a:p>
            <a:r>
              <a:rPr lang="en-US" sz="2400" dirty="0" smtClean="0"/>
              <a:t>We will discuss two categories of skills: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 smtClean="0"/>
              <a:t>Personal Skills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 smtClean="0"/>
              <a:t>Transferable Skills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8203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Skills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49" y="1408386"/>
            <a:ext cx="3146826" cy="226638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type="body" idx="1"/>
          </p:nvPr>
        </p:nvSpPr>
        <p:spPr>
          <a:xfrm>
            <a:off x="7231890" y="4255375"/>
            <a:ext cx="3757545" cy="2283824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sz="4800" b="1" dirty="0">
                <a:latin typeface="+mj-lt"/>
              </a:rPr>
              <a:t>Personal </a:t>
            </a:r>
            <a:r>
              <a:rPr lang="en-US" sz="4800" b="1" dirty="0" smtClean="0">
                <a:latin typeface="+mj-lt"/>
              </a:rPr>
              <a:t>Skills</a:t>
            </a:r>
            <a:endParaRPr lang="en-US" sz="4800" dirty="0">
              <a:latin typeface="+mj-lt"/>
            </a:endParaRPr>
          </a:p>
          <a:p>
            <a:pPr lvl="2"/>
            <a:r>
              <a:rPr lang="en-US" sz="4800" dirty="0">
                <a:latin typeface="+mj-lt"/>
              </a:rPr>
              <a:t>Mental</a:t>
            </a:r>
          </a:p>
          <a:p>
            <a:pPr lvl="2"/>
            <a:r>
              <a:rPr lang="en-US" sz="4800" dirty="0">
                <a:latin typeface="+mj-lt"/>
              </a:rPr>
              <a:t>Physical</a:t>
            </a:r>
          </a:p>
          <a:p>
            <a:pPr lvl="2"/>
            <a:r>
              <a:rPr lang="en-US" sz="4800" dirty="0">
                <a:latin typeface="+mj-lt"/>
              </a:rPr>
              <a:t>Social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997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Mental skills: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172" y="2221932"/>
            <a:ext cx="9601196" cy="4244942"/>
          </a:xfrm>
        </p:spPr>
        <p:txBody>
          <a:bodyPr>
            <a:normAutofit fontScale="40000" lnSpcReduction="20000"/>
          </a:bodyPr>
          <a:lstStyle/>
          <a:p>
            <a:r>
              <a:rPr lang="en-US" sz="4500" b="1" u="sng" dirty="0">
                <a:latin typeface="+mj-lt"/>
              </a:rPr>
              <a:t>Mental skills</a:t>
            </a:r>
            <a:r>
              <a:rPr lang="en-US" sz="4500" dirty="0">
                <a:latin typeface="+mj-lt"/>
              </a:rPr>
              <a:t> - are skills we can be trained to learn. Mental skills help us concentrate, set </a:t>
            </a:r>
            <a:r>
              <a:rPr lang="en-US" sz="4500" dirty="0" smtClean="0">
                <a:latin typeface="+mj-lt"/>
              </a:rPr>
              <a:t>goals</a:t>
            </a:r>
            <a:r>
              <a:rPr lang="en-US" sz="4500" dirty="0">
                <a:latin typeface="+mj-lt"/>
              </a:rPr>
              <a:t>, </a:t>
            </a:r>
            <a:r>
              <a:rPr lang="en-US" sz="4500" dirty="0" smtClean="0">
                <a:latin typeface="+mj-lt"/>
              </a:rPr>
              <a:t> use our </a:t>
            </a:r>
            <a:r>
              <a:rPr lang="en-US" sz="4500" dirty="0">
                <a:latin typeface="+mj-lt"/>
              </a:rPr>
              <a:t>imagination, allows us mentally rehearse different things, clear our mind and relax, deep concentration, and </a:t>
            </a:r>
            <a:r>
              <a:rPr lang="en-US" sz="4500" dirty="0" smtClean="0">
                <a:latin typeface="+mj-lt"/>
              </a:rPr>
              <a:t>self-talk? </a:t>
            </a:r>
          </a:p>
          <a:p>
            <a:pPr lvl="0"/>
            <a:r>
              <a:rPr lang="en-US" sz="4500" dirty="0">
                <a:latin typeface="+mj-lt"/>
              </a:rPr>
              <a:t>Our mental skills help us learn difficult things</a:t>
            </a:r>
          </a:p>
          <a:p>
            <a:pPr lvl="0"/>
            <a:r>
              <a:rPr lang="en-US" sz="4500" dirty="0" smtClean="0">
                <a:latin typeface="+mj-lt"/>
              </a:rPr>
              <a:t>Help us to concentrate </a:t>
            </a:r>
            <a:r>
              <a:rPr lang="en-US" sz="4500" dirty="0">
                <a:latin typeface="+mj-lt"/>
              </a:rPr>
              <a:t>and </a:t>
            </a:r>
            <a:r>
              <a:rPr lang="en-US" sz="4500" dirty="0" smtClean="0">
                <a:latin typeface="+mj-lt"/>
              </a:rPr>
              <a:t>accomplish goals</a:t>
            </a:r>
            <a:endParaRPr lang="en-US" sz="4500" dirty="0">
              <a:latin typeface="+mj-lt"/>
            </a:endParaRPr>
          </a:p>
          <a:p>
            <a:pPr lvl="0"/>
            <a:r>
              <a:rPr lang="en-US" sz="4500" dirty="0">
                <a:latin typeface="+mj-lt"/>
              </a:rPr>
              <a:t>Mental skills help us </a:t>
            </a:r>
            <a:r>
              <a:rPr lang="en-US" sz="4500" dirty="0" smtClean="0">
                <a:latin typeface="+mj-lt"/>
              </a:rPr>
              <a:t>understand whatever </a:t>
            </a:r>
            <a:r>
              <a:rPr lang="en-US" sz="4500" dirty="0">
                <a:latin typeface="+mj-lt"/>
              </a:rPr>
              <a:t>we </a:t>
            </a:r>
            <a:r>
              <a:rPr lang="en-US" sz="4500" dirty="0" smtClean="0">
                <a:latin typeface="+mj-lt"/>
              </a:rPr>
              <a:t>read</a:t>
            </a:r>
            <a:endParaRPr lang="en-US" sz="4500" dirty="0">
              <a:latin typeface="+mj-lt"/>
            </a:endParaRPr>
          </a:p>
          <a:p>
            <a:pPr lvl="0"/>
            <a:r>
              <a:rPr lang="en-US" sz="4500" dirty="0">
                <a:latin typeface="+mj-lt"/>
              </a:rPr>
              <a:t>Learn mathematics – Algebra, Geometry, Calculus, Trigonometry</a:t>
            </a:r>
          </a:p>
          <a:p>
            <a:pPr lvl="0"/>
            <a:r>
              <a:rPr lang="en-US" sz="4500" dirty="0">
                <a:latin typeface="+mj-lt"/>
              </a:rPr>
              <a:t>Learn sciences – Biology, Chemistry, Physical Sciences, Environmental Sciences</a:t>
            </a:r>
          </a:p>
          <a:p>
            <a:pPr lvl="0"/>
            <a:r>
              <a:rPr lang="en-US" sz="4500" dirty="0">
                <a:latin typeface="+mj-lt"/>
              </a:rPr>
              <a:t>Learn foreign languages – Spanish, French, </a:t>
            </a:r>
            <a:r>
              <a:rPr lang="en-US" sz="4500" dirty="0" smtClean="0">
                <a:latin typeface="+mj-lt"/>
              </a:rPr>
              <a:t>Italian or </a:t>
            </a:r>
            <a:r>
              <a:rPr lang="en-US" sz="4500" dirty="0">
                <a:latin typeface="+mj-lt"/>
              </a:rPr>
              <a:t>German</a:t>
            </a:r>
          </a:p>
          <a:p>
            <a:pPr lvl="0"/>
            <a:r>
              <a:rPr lang="en-US" sz="4500" dirty="0">
                <a:latin typeface="+mj-lt"/>
              </a:rPr>
              <a:t>How to clear our mind from aggravating issues and relax</a:t>
            </a:r>
          </a:p>
          <a:p>
            <a:pPr lvl="0"/>
            <a:r>
              <a:rPr lang="en-US" sz="4500" dirty="0">
                <a:latin typeface="+mj-lt"/>
              </a:rPr>
              <a:t>Develop our reading and writing skills</a:t>
            </a:r>
          </a:p>
          <a:p>
            <a:pPr lvl="0"/>
            <a:r>
              <a:rPr lang="en-US" sz="4500" dirty="0">
                <a:latin typeface="+mj-lt"/>
              </a:rPr>
              <a:t>Learn football </a:t>
            </a:r>
            <a:endParaRPr lang="en-US" sz="45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737" y="4803227"/>
            <a:ext cx="2027122" cy="184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78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75338"/>
            <a:ext cx="8825659" cy="3644462"/>
          </a:xfrm>
        </p:spPr>
        <p:txBody>
          <a:bodyPr>
            <a:normAutofit/>
          </a:bodyPr>
          <a:lstStyle/>
          <a:p>
            <a:r>
              <a:rPr lang="en-US" sz="2000" b="1" u="sng" dirty="0"/>
              <a:t>Physical skills</a:t>
            </a:r>
            <a:r>
              <a:rPr lang="en-US" sz="2000" dirty="0"/>
              <a:t> refer to an individual’s ability to perform any form of physical activity like walking, running, bicycling, gardening, football, basketball, dancing, swimming </a:t>
            </a:r>
            <a:r>
              <a:rPr lang="en-US" sz="2000" dirty="0" err="1" smtClean="0"/>
              <a:t>etc</a:t>
            </a:r>
            <a:endParaRPr lang="en-US" sz="2000" dirty="0" smtClean="0"/>
          </a:p>
          <a:p>
            <a:pPr lvl="1"/>
            <a:r>
              <a:rPr lang="en-US" sz="1800" dirty="0"/>
              <a:t>Strength</a:t>
            </a:r>
          </a:p>
          <a:p>
            <a:pPr lvl="1"/>
            <a:r>
              <a:rPr lang="en-US" sz="1800" dirty="0" smtClean="0"/>
              <a:t>Stamina (endurance)</a:t>
            </a:r>
          </a:p>
          <a:p>
            <a:pPr lvl="1"/>
            <a:r>
              <a:rPr lang="en-US" sz="1800" dirty="0" smtClean="0"/>
              <a:t>Flexibility</a:t>
            </a:r>
            <a:endParaRPr lang="en-US" sz="1800" dirty="0"/>
          </a:p>
          <a:p>
            <a:pPr lvl="1"/>
            <a:r>
              <a:rPr lang="en-US" sz="1800" dirty="0" smtClean="0"/>
              <a:t>Quickness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322" y="3261815"/>
            <a:ext cx="5606529" cy="346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73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Skills!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 skills training" is a general term for instruction conducted in (behavioral) areas that promotes more productive/positive interaction with others. </a:t>
            </a:r>
          </a:p>
          <a:p>
            <a:r>
              <a:rPr lang="en-US" b="1" u="sng" dirty="0" smtClean="0"/>
              <a:t>Social </a:t>
            </a:r>
            <a:r>
              <a:rPr lang="en-US" b="1" u="sng" dirty="0"/>
              <a:t>skills</a:t>
            </a:r>
            <a:r>
              <a:rPr lang="en-US" dirty="0"/>
              <a:t> – having the ability to act in an appropriate manner that reflects, maintain, and enhances a person’s positive interpersonal (between people) effects. </a:t>
            </a:r>
            <a:endParaRPr lang="en-US" b="1" dirty="0"/>
          </a:p>
          <a:p>
            <a:r>
              <a:rPr lang="en-US" b="1" dirty="0"/>
              <a:t>Social competence: one's overall social functioning; a composite or multitude of generalized social skills. </a:t>
            </a:r>
            <a:endParaRPr lang="en-US" b="1" dirty="0" smtClean="0"/>
          </a:p>
          <a:p>
            <a:r>
              <a:rPr lang="en-US" b="1" dirty="0" smtClean="0"/>
              <a:t>Social </a:t>
            </a:r>
            <a:r>
              <a:rPr lang="en-US" b="1" dirty="0"/>
              <a:t>competence can be improved by teaching social behaviors/social </a:t>
            </a:r>
            <a:r>
              <a:rPr lang="en-US" b="1" dirty="0" smtClean="0"/>
              <a:t>skills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029" y="4838131"/>
            <a:ext cx="2458971" cy="201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40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769" y="2141287"/>
            <a:ext cx="8825659" cy="2774926"/>
          </a:xfrm>
        </p:spPr>
        <p:txBody>
          <a:bodyPr>
            <a:noAutofit/>
          </a:bodyPr>
          <a:lstStyle/>
          <a:p>
            <a:pPr lvl="0"/>
            <a:r>
              <a:rPr lang="en-US" b="1" dirty="0">
                <a:latin typeface="+mj-lt"/>
              </a:rPr>
              <a:t>Manners and positive interaction with others</a:t>
            </a:r>
            <a:endParaRPr lang="en-US" dirty="0">
              <a:latin typeface="+mj-lt"/>
            </a:endParaRPr>
          </a:p>
          <a:p>
            <a:pPr lvl="1"/>
            <a:r>
              <a:rPr lang="en-US" sz="1800" dirty="0">
                <a:latin typeface="+mj-lt"/>
              </a:rPr>
              <a:t>approaching others in social acceptable ways</a:t>
            </a:r>
          </a:p>
          <a:p>
            <a:pPr lvl="1"/>
            <a:r>
              <a:rPr lang="en-US" sz="1800" dirty="0">
                <a:latin typeface="+mj-lt"/>
              </a:rPr>
              <a:t>asking for permission rather than acting</a:t>
            </a:r>
          </a:p>
          <a:p>
            <a:pPr lvl="1"/>
            <a:r>
              <a:rPr lang="en-US" sz="1800" dirty="0">
                <a:latin typeface="+mj-lt"/>
              </a:rPr>
              <a:t>making and keeping friends</a:t>
            </a:r>
          </a:p>
          <a:p>
            <a:pPr lvl="1"/>
            <a:r>
              <a:rPr lang="en-US" sz="1800" dirty="0">
                <a:latin typeface="+mj-lt"/>
              </a:rPr>
              <a:t>sharing toys/materials</a:t>
            </a:r>
          </a:p>
          <a:p>
            <a:pPr lvl="0"/>
            <a:r>
              <a:rPr lang="en-US" b="1" dirty="0">
                <a:latin typeface="+mj-lt"/>
              </a:rPr>
              <a:t>Appropriate classroom behavior</a:t>
            </a:r>
            <a:endParaRPr lang="en-US" dirty="0">
              <a:latin typeface="+mj-lt"/>
            </a:endParaRPr>
          </a:p>
          <a:p>
            <a:pPr lvl="1"/>
            <a:r>
              <a:rPr lang="en-US" sz="1800" dirty="0">
                <a:latin typeface="+mj-lt"/>
              </a:rPr>
              <a:t>work habits/academic survival skills</a:t>
            </a:r>
          </a:p>
          <a:p>
            <a:pPr lvl="1"/>
            <a:r>
              <a:rPr lang="en-US" sz="1800" dirty="0">
                <a:latin typeface="+mj-lt"/>
              </a:rPr>
              <a:t>listening</a:t>
            </a:r>
          </a:p>
          <a:p>
            <a:pPr lvl="1"/>
            <a:r>
              <a:rPr lang="en-US" sz="1800" dirty="0">
                <a:latin typeface="+mj-lt"/>
              </a:rPr>
              <a:t>attending to task</a:t>
            </a:r>
          </a:p>
          <a:p>
            <a:pPr lvl="1"/>
            <a:r>
              <a:rPr lang="en-US" sz="1800" dirty="0">
                <a:latin typeface="+mj-lt"/>
              </a:rPr>
              <a:t>following directions</a:t>
            </a:r>
          </a:p>
          <a:p>
            <a:pPr lvl="1"/>
            <a:r>
              <a:rPr lang="en-US" sz="1800" dirty="0">
                <a:latin typeface="+mj-lt"/>
              </a:rPr>
              <a:t>seeking attention properly</a:t>
            </a:r>
          </a:p>
          <a:p>
            <a:pPr lvl="1"/>
            <a:r>
              <a:rPr lang="en-US" sz="1800" dirty="0">
                <a:latin typeface="+mj-lt"/>
              </a:rPr>
              <a:t>accepting the consequences of one's </a:t>
            </a:r>
            <a:r>
              <a:rPr lang="en-US" sz="1800" dirty="0" smtClean="0">
                <a:latin typeface="+mj-lt"/>
              </a:rPr>
              <a:t>behavior</a:t>
            </a:r>
            <a:endParaRPr lang="en-US" sz="18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343" y="2848303"/>
            <a:ext cx="4709553" cy="380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37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b="1" dirty="0">
                <a:latin typeface="+mj-lt"/>
              </a:rPr>
              <a:t>Better ways to handle frustration/anger</a:t>
            </a:r>
            <a:endParaRPr lang="en-US" dirty="0">
              <a:latin typeface="+mj-lt"/>
            </a:endParaRPr>
          </a:p>
          <a:p>
            <a:pPr lvl="1"/>
            <a:r>
              <a:rPr lang="en-US" sz="2800" dirty="0">
                <a:latin typeface="+mj-lt"/>
              </a:rPr>
              <a:t>counting to 10 before reacting</a:t>
            </a:r>
          </a:p>
          <a:p>
            <a:pPr lvl="1"/>
            <a:r>
              <a:rPr lang="en-US" sz="2800" dirty="0">
                <a:latin typeface="+mj-lt"/>
              </a:rPr>
              <a:t>distracting oneself to a pleasurable task</a:t>
            </a:r>
          </a:p>
          <a:p>
            <a:pPr lvl="1"/>
            <a:r>
              <a:rPr lang="en-US" sz="2800" dirty="0">
                <a:latin typeface="+mj-lt"/>
              </a:rPr>
              <a:t>learning how to cool oneself down and reflect upon the best course of action                       </a:t>
            </a:r>
          </a:p>
          <a:p>
            <a:pPr lvl="0"/>
            <a:r>
              <a:rPr lang="en-US" b="1" dirty="0">
                <a:latin typeface="+mj-lt"/>
              </a:rPr>
              <a:t>Acceptable ways to resolve conflict with others</a:t>
            </a:r>
            <a:endParaRPr lang="en-US" dirty="0">
              <a:latin typeface="+mj-lt"/>
            </a:endParaRPr>
          </a:p>
          <a:p>
            <a:pPr lvl="1"/>
            <a:r>
              <a:rPr lang="en-US" sz="2800" dirty="0">
                <a:latin typeface="+mj-lt"/>
              </a:rPr>
              <a:t>using words instead of physical contact</a:t>
            </a:r>
          </a:p>
          <a:p>
            <a:pPr lvl="1"/>
            <a:r>
              <a:rPr lang="en-US" sz="2800" dirty="0">
                <a:latin typeface="+mj-lt"/>
              </a:rPr>
              <a:t>seeking the assistance of the teacher or conflict resolution team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6871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Transferable Skills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type="body" idx="1"/>
          </p:nvPr>
        </p:nvSpPr>
        <p:spPr>
          <a:xfrm>
            <a:off x="6716110" y="1933904"/>
            <a:ext cx="4735781" cy="3573517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u="sng" dirty="0">
                <a:latin typeface="+mj-lt"/>
              </a:rPr>
              <a:t>Transferable </a:t>
            </a:r>
            <a:r>
              <a:rPr lang="en-US" sz="3600" b="1" u="sng" dirty="0" smtClean="0">
                <a:latin typeface="+mj-lt"/>
              </a:rPr>
              <a:t>skills:</a:t>
            </a:r>
          </a:p>
          <a:p>
            <a:r>
              <a:rPr lang="en-US" sz="3600" dirty="0" smtClean="0">
                <a:latin typeface="+mj-lt"/>
              </a:rPr>
              <a:t>the </a:t>
            </a:r>
            <a:r>
              <a:rPr lang="en-US" sz="3600" dirty="0">
                <a:latin typeface="+mj-lt"/>
              </a:rPr>
              <a:t>skills you acquire and transfer to future employment settings</a:t>
            </a:r>
            <a:r>
              <a:rPr lang="en-US" sz="3600" dirty="0" smtClean="0">
                <a:latin typeface="+mj-lt"/>
              </a:rPr>
              <a:t>.</a:t>
            </a:r>
          </a:p>
          <a:p>
            <a:endParaRPr lang="en-US" sz="3600" dirty="0" smtClean="0">
              <a:latin typeface="+mj-lt"/>
            </a:endParaRP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01680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40</TotalTime>
  <Words>452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 Boardroom</vt:lpstr>
      <vt:lpstr>PowerPoint Presentation</vt:lpstr>
      <vt:lpstr>Essential Question</vt:lpstr>
      <vt:lpstr>Personal Skills</vt:lpstr>
      <vt:lpstr> Mental skills:    </vt:lpstr>
      <vt:lpstr>Physical Skills</vt:lpstr>
      <vt:lpstr>Social Skills!</vt:lpstr>
      <vt:lpstr>Social Skills</vt:lpstr>
      <vt:lpstr>Social Skills</vt:lpstr>
      <vt:lpstr>Transferable Skills</vt:lpstr>
      <vt:lpstr>Transferable Skills</vt:lpstr>
    </vt:vector>
  </TitlesOfParts>
  <Company>Wilson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IVANA EATMON</dc:creator>
  <cp:lastModifiedBy>Charlene Dunn</cp:lastModifiedBy>
  <cp:revision>8</cp:revision>
  <dcterms:created xsi:type="dcterms:W3CDTF">2016-10-12T14:32:42Z</dcterms:created>
  <dcterms:modified xsi:type="dcterms:W3CDTF">2016-12-22T16:25:11Z</dcterms:modified>
</cp:coreProperties>
</file>